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7" r:id="rId3"/>
    <p:sldId id="288" r:id="rId4"/>
    <p:sldId id="258" r:id="rId5"/>
    <p:sldId id="308" r:id="rId6"/>
    <p:sldId id="271" r:id="rId7"/>
    <p:sldId id="259" r:id="rId8"/>
    <p:sldId id="305" r:id="rId9"/>
    <p:sldId id="260" r:id="rId10"/>
    <p:sldId id="306" r:id="rId11"/>
    <p:sldId id="261" r:id="rId12"/>
    <p:sldId id="257" r:id="rId13"/>
    <p:sldId id="256" r:id="rId14"/>
    <p:sldId id="262" r:id="rId15"/>
    <p:sldId id="274" r:id="rId16"/>
    <p:sldId id="307" r:id="rId17"/>
    <p:sldId id="309" r:id="rId18"/>
    <p:sldId id="26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F73B8-C933-42BE-B672-3D68279F2D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86511B-0F41-4B0B-946B-B9286F430342}">
      <dgm:prSet/>
      <dgm:spPr/>
      <dgm:t>
        <a:bodyPr/>
        <a:lstStyle/>
        <a:p>
          <a:r>
            <a:rPr lang="en-US"/>
            <a:t>Where is the best place to Invest?</a:t>
          </a:r>
        </a:p>
      </dgm:t>
    </dgm:pt>
    <dgm:pt modelId="{2B2710E6-19C4-486A-8698-0A186089BB45}" type="parTrans" cxnId="{22E9F657-9FD2-463F-A3DE-8CBB9D40F5C8}">
      <dgm:prSet/>
      <dgm:spPr/>
      <dgm:t>
        <a:bodyPr/>
        <a:lstStyle/>
        <a:p>
          <a:endParaRPr lang="en-US"/>
        </a:p>
      </dgm:t>
    </dgm:pt>
    <dgm:pt modelId="{17C19D96-9D3A-400C-A37B-8824F036A0CE}" type="sibTrans" cxnId="{22E9F657-9FD2-463F-A3DE-8CBB9D40F5C8}">
      <dgm:prSet/>
      <dgm:spPr/>
      <dgm:t>
        <a:bodyPr/>
        <a:lstStyle/>
        <a:p>
          <a:endParaRPr lang="en-US"/>
        </a:p>
      </dgm:t>
    </dgm:pt>
    <dgm:pt modelId="{9C6F2E3E-554D-401F-9B0F-4695E6326293}">
      <dgm:prSet/>
      <dgm:spPr/>
      <dgm:t>
        <a:bodyPr/>
        <a:lstStyle/>
        <a:p>
          <a:r>
            <a:rPr lang="en-US"/>
            <a:t>Is this a good investment?</a:t>
          </a:r>
        </a:p>
      </dgm:t>
    </dgm:pt>
    <dgm:pt modelId="{65249295-6127-4A8A-A15B-38512E40D17E}" type="parTrans" cxnId="{B7E8B1B8-6103-4400-A5A2-5130617DCC2C}">
      <dgm:prSet/>
      <dgm:spPr/>
      <dgm:t>
        <a:bodyPr/>
        <a:lstStyle/>
        <a:p>
          <a:endParaRPr lang="en-US"/>
        </a:p>
      </dgm:t>
    </dgm:pt>
    <dgm:pt modelId="{ED3910B0-47A9-45BB-8E8D-AEA14F8FDC97}" type="sibTrans" cxnId="{B7E8B1B8-6103-4400-A5A2-5130617DCC2C}">
      <dgm:prSet/>
      <dgm:spPr/>
      <dgm:t>
        <a:bodyPr/>
        <a:lstStyle/>
        <a:p>
          <a:endParaRPr lang="en-US"/>
        </a:p>
      </dgm:t>
    </dgm:pt>
    <dgm:pt modelId="{C1C9B5EC-7274-4B6B-9AA4-DF404423E7E1}" type="pres">
      <dgm:prSet presAssocID="{196F73B8-C933-42BE-B672-3D68279F2D29}" presName="linear" presStyleCnt="0">
        <dgm:presLayoutVars>
          <dgm:animLvl val="lvl"/>
          <dgm:resizeHandles val="exact"/>
        </dgm:presLayoutVars>
      </dgm:prSet>
      <dgm:spPr/>
      <dgm:t>
        <a:bodyPr/>
        <a:lstStyle/>
        <a:p>
          <a:endParaRPr lang="en-US"/>
        </a:p>
      </dgm:t>
    </dgm:pt>
    <dgm:pt modelId="{99F9D0BF-AD16-40DA-A8BF-86E0ED4BE28F}" type="pres">
      <dgm:prSet presAssocID="{2986511B-0F41-4B0B-946B-B9286F430342}" presName="parentText" presStyleLbl="node1" presStyleIdx="0" presStyleCnt="2">
        <dgm:presLayoutVars>
          <dgm:chMax val="0"/>
          <dgm:bulletEnabled val="1"/>
        </dgm:presLayoutVars>
      </dgm:prSet>
      <dgm:spPr/>
      <dgm:t>
        <a:bodyPr/>
        <a:lstStyle/>
        <a:p>
          <a:endParaRPr lang="en-US"/>
        </a:p>
      </dgm:t>
    </dgm:pt>
    <dgm:pt modelId="{B854C60C-A41B-41BB-8AB1-9FFEA93FDDDE}" type="pres">
      <dgm:prSet presAssocID="{17C19D96-9D3A-400C-A37B-8824F036A0CE}" presName="spacer" presStyleCnt="0"/>
      <dgm:spPr/>
    </dgm:pt>
    <dgm:pt modelId="{B85DAE1A-77F0-43F0-889C-D4C4A864D380}" type="pres">
      <dgm:prSet presAssocID="{9C6F2E3E-554D-401F-9B0F-4695E6326293}" presName="parentText" presStyleLbl="node1" presStyleIdx="1" presStyleCnt="2">
        <dgm:presLayoutVars>
          <dgm:chMax val="0"/>
          <dgm:bulletEnabled val="1"/>
        </dgm:presLayoutVars>
      </dgm:prSet>
      <dgm:spPr/>
      <dgm:t>
        <a:bodyPr/>
        <a:lstStyle/>
        <a:p>
          <a:endParaRPr lang="en-US"/>
        </a:p>
      </dgm:t>
    </dgm:pt>
  </dgm:ptLst>
  <dgm:cxnLst>
    <dgm:cxn modelId="{F0F6E64D-FE3C-4FB4-B136-AE871D5347D8}" type="presOf" srcId="{9C6F2E3E-554D-401F-9B0F-4695E6326293}" destId="{B85DAE1A-77F0-43F0-889C-D4C4A864D380}" srcOrd="0" destOrd="0" presId="urn:microsoft.com/office/officeart/2005/8/layout/vList2"/>
    <dgm:cxn modelId="{22E9F657-9FD2-463F-A3DE-8CBB9D40F5C8}" srcId="{196F73B8-C933-42BE-B672-3D68279F2D29}" destId="{2986511B-0F41-4B0B-946B-B9286F430342}" srcOrd="0" destOrd="0" parTransId="{2B2710E6-19C4-486A-8698-0A186089BB45}" sibTransId="{17C19D96-9D3A-400C-A37B-8824F036A0CE}"/>
    <dgm:cxn modelId="{176E6CE7-6991-4DAD-A54F-ACC9C18FBACE}" type="presOf" srcId="{2986511B-0F41-4B0B-946B-B9286F430342}" destId="{99F9D0BF-AD16-40DA-A8BF-86E0ED4BE28F}" srcOrd="0" destOrd="0" presId="urn:microsoft.com/office/officeart/2005/8/layout/vList2"/>
    <dgm:cxn modelId="{60008354-E24E-49CF-A41E-EB6BE4FC1B2F}" type="presOf" srcId="{196F73B8-C933-42BE-B672-3D68279F2D29}" destId="{C1C9B5EC-7274-4B6B-9AA4-DF404423E7E1}" srcOrd="0" destOrd="0" presId="urn:microsoft.com/office/officeart/2005/8/layout/vList2"/>
    <dgm:cxn modelId="{B7E8B1B8-6103-4400-A5A2-5130617DCC2C}" srcId="{196F73B8-C933-42BE-B672-3D68279F2D29}" destId="{9C6F2E3E-554D-401F-9B0F-4695E6326293}" srcOrd="1" destOrd="0" parTransId="{65249295-6127-4A8A-A15B-38512E40D17E}" sibTransId="{ED3910B0-47A9-45BB-8E8D-AEA14F8FDC97}"/>
    <dgm:cxn modelId="{92B80002-551B-4D9E-B69F-6FD14A6DD0A4}" type="presParOf" srcId="{C1C9B5EC-7274-4B6B-9AA4-DF404423E7E1}" destId="{99F9D0BF-AD16-40DA-A8BF-86E0ED4BE28F}" srcOrd="0" destOrd="0" presId="urn:microsoft.com/office/officeart/2005/8/layout/vList2"/>
    <dgm:cxn modelId="{C5DAED21-C277-4379-9CC4-733E89F2CEDE}" type="presParOf" srcId="{C1C9B5EC-7274-4B6B-9AA4-DF404423E7E1}" destId="{B854C60C-A41B-41BB-8AB1-9FFEA93FDDDE}" srcOrd="1" destOrd="0" presId="urn:microsoft.com/office/officeart/2005/8/layout/vList2"/>
    <dgm:cxn modelId="{7CA0E22D-8FCA-4BC9-B552-9725B8421E25}" type="presParOf" srcId="{C1C9B5EC-7274-4B6B-9AA4-DF404423E7E1}" destId="{B85DAE1A-77F0-43F0-889C-D4C4A864D38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B42C9-5A8C-4404-BB74-D43596927EE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35E7F91-4662-45CA-9007-4896FD3C21A8}">
      <dgm:prSet/>
      <dgm:spPr/>
      <dgm:t>
        <a:bodyPr/>
        <a:lstStyle/>
        <a:p>
          <a:r>
            <a:rPr lang="en-US" dirty="0"/>
            <a:t>A Property</a:t>
          </a:r>
        </a:p>
      </dgm:t>
    </dgm:pt>
    <dgm:pt modelId="{AAF8754A-A0BF-4373-8F14-3C1824BA4CEE}" type="parTrans" cxnId="{09F43161-F89F-4014-B1BF-E95C910C8AE9}">
      <dgm:prSet/>
      <dgm:spPr/>
      <dgm:t>
        <a:bodyPr/>
        <a:lstStyle/>
        <a:p>
          <a:endParaRPr lang="en-US"/>
        </a:p>
      </dgm:t>
    </dgm:pt>
    <dgm:pt modelId="{99D9738D-95C0-4445-89A4-D2336E9FC2A9}" type="sibTrans" cxnId="{09F43161-F89F-4014-B1BF-E95C910C8AE9}">
      <dgm:prSet/>
      <dgm:spPr/>
      <dgm:t>
        <a:bodyPr/>
        <a:lstStyle/>
        <a:p>
          <a:endParaRPr lang="en-US"/>
        </a:p>
      </dgm:t>
    </dgm:pt>
    <dgm:pt modelId="{ED29916D-3066-414B-80CB-9437969174B8}">
      <dgm:prSet/>
      <dgm:spPr/>
      <dgm:t>
        <a:bodyPr/>
        <a:lstStyle/>
        <a:p>
          <a:endParaRPr lang="en-US" dirty="0"/>
        </a:p>
      </dgm:t>
    </dgm:pt>
    <dgm:pt modelId="{8486CFA6-9A57-4F02-8E41-0A509A01B562}" type="parTrans" cxnId="{C8789FC9-E598-4DDD-AAB1-3EDEC1142904}">
      <dgm:prSet/>
      <dgm:spPr/>
      <dgm:t>
        <a:bodyPr/>
        <a:lstStyle/>
        <a:p>
          <a:endParaRPr lang="en-US"/>
        </a:p>
      </dgm:t>
    </dgm:pt>
    <dgm:pt modelId="{DE73E0D6-593B-4633-839C-9CBDC4DF85F5}" type="sibTrans" cxnId="{C8789FC9-E598-4DDD-AAB1-3EDEC1142904}">
      <dgm:prSet/>
      <dgm:spPr/>
      <dgm:t>
        <a:bodyPr/>
        <a:lstStyle/>
        <a:p>
          <a:endParaRPr lang="en-US"/>
        </a:p>
      </dgm:t>
    </dgm:pt>
    <dgm:pt modelId="{70FCE291-C73D-42EB-AC13-F755A19E38FC}">
      <dgm:prSet/>
      <dgm:spPr/>
      <dgm:t>
        <a:bodyPr/>
        <a:lstStyle/>
        <a:p>
          <a:r>
            <a:rPr lang="en-US" dirty="0"/>
            <a:t>B Property </a:t>
          </a:r>
        </a:p>
      </dgm:t>
    </dgm:pt>
    <dgm:pt modelId="{E0576EB0-F9DC-4A17-807B-2BD4FF35E7A5}" type="parTrans" cxnId="{6E40B27A-2FE7-4043-B9B7-9336E8750C50}">
      <dgm:prSet/>
      <dgm:spPr/>
      <dgm:t>
        <a:bodyPr/>
        <a:lstStyle/>
        <a:p>
          <a:endParaRPr lang="en-US"/>
        </a:p>
      </dgm:t>
    </dgm:pt>
    <dgm:pt modelId="{78FC12DC-7550-4B24-AD5E-5A9AC8B3E2B8}" type="sibTrans" cxnId="{6E40B27A-2FE7-4043-B9B7-9336E8750C50}">
      <dgm:prSet/>
      <dgm:spPr/>
      <dgm:t>
        <a:bodyPr/>
        <a:lstStyle/>
        <a:p>
          <a:endParaRPr lang="en-US"/>
        </a:p>
      </dgm:t>
    </dgm:pt>
    <dgm:pt modelId="{E58A6BD8-157B-491F-BE6D-EF4963061E85}">
      <dgm:prSet/>
      <dgm:spPr/>
      <dgm:t>
        <a:bodyPr/>
        <a:lstStyle/>
        <a:p>
          <a:endParaRPr lang="en-US" dirty="0"/>
        </a:p>
      </dgm:t>
    </dgm:pt>
    <dgm:pt modelId="{D8F55D98-4F8B-45B0-878B-4652E4AE0BF2}" type="parTrans" cxnId="{1ED8DF04-7FBA-4C9D-81E9-47E359CD018F}">
      <dgm:prSet/>
      <dgm:spPr/>
      <dgm:t>
        <a:bodyPr/>
        <a:lstStyle/>
        <a:p>
          <a:endParaRPr lang="en-US"/>
        </a:p>
      </dgm:t>
    </dgm:pt>
    <dgm:pt modelId="{812E71BD-C4C7-490E-A601-AD0C56FFD79E}" type="sibTrans" cxnId="{1ED8DF04-7FBA-4C9D-81E9-47E359CD018F}">
      <dgm:prSet/>
      <dgm:spPr/>
      <dgm:t>
        <a:bodyPr/>
        <a:lstStyle/>
        <a:p>
          <a:endParaRPr lang="en-US"/>
        </a:p>
      </dgm:t>
    </dgm:pt>
    <dgm:pt modelId="{7104884C-569A-4074-B629-8014E54624CB}">
      <dgm:prSet/>
      <dgm:spPr/>
      <dgm:t>
        <a:bodyPr/>
        <a:lstStyle/>
        <a:p>
          <a:r>
            <a:rPr lang="en-US" dirty="0"/>
            <a:t>C Property</a:t>
          </a:r>
        </a:p>
      </dgm:t>
    </dgm:pt>
    <dgm:pt modelId="{FF42B1A5-88EE-4C23-BC44-33CEA2518D65}" type="parTrans" cxnId="{FC221BBD-4FD5-47C5-8054-7281C1A3252F}">
      <dgm:prSet/>
      <dgm:spPr/>
      <dgm:t>
        <a:bodyPr/>
        <a:lstStyle/>
        <a:p>
          <a:endParaRPr lang="en-US"/>
        </a:p>
      </dgm:t>
    </dgm:pt>
    <dgm:pt modelId="{6A123E5A-B64E-465F-8AD4-21ACF5DF8C91}" type="sibTrans" cxnId="{FC221BBD-4FD5-47C5-8054-7281C1A3252F}">
      <dgm:prSet/>
      <dgm:spPr/>
      <dgm:t>
        <a:bodyPr/>
        <a:lstStyle/>
        <a:p>
          <a:endParaRPr lang="en-US"/>
        </a:p>
      </dgm:t>
    </dgm:pt>
    <dgm:pt modelId="{50A5926E-384C-4917-8553-E5404107C5A9}">
      <dgm:prSet/>
      <dgm:spPr/>
      <dgm:t>
        <a:bodyPr/>
        <a:lstStyle/>
        <a:p>
          <a:endParaRPr lang="en-US" dirty="0"/>
        </a:p>
      </dgm:t>
    </dgm:pt>
    <dgm:pt modelId="{AD8317A4-F185-4425-815C-B6232C340A6E}" type="parTrans" cxnId="{B51EB5E0-B971-4172-B59A-7F6A68211F3E}">
      <dgm:prSet/>
      <dgm:spPr/>
      <dgm:t>
        <a:bodyPr/>
        <a:lstStyle/>
        <a:p>
          <a:endParaRPr lang="en-US"/>
        </a:p>
      </dgm:t>
    </dgm:pt>
    <dgm:pt modelId="{79DB98A0-D2E7-4392-9179-9248D0419299}" type="sibTrans" cxnId="{B51EB5E0-B971-4172-B59A-7F6A68211F3E}">
      <dgm:prSet/>
      <dgm:spPr/>
      <dgm:t>
        <a:bodyPr/>
        <a:lstStyle/>
        <a:p>
          <a:endParaRPr lang="en-US"/>
        </a:p>
      </dgm:t>
    </dgm:pt>
    <dgm:pt modelId="{F7C97F13-FD22-45F3-A2A7-1D838473117F}" type="pres">
      <dgm:prSet presAssocID="{949B42C9-5A8C-4404-BB74-D43596927EEA}" presName="linear" presStyleCnt="0">
        <dgm:presLayoutVars>
          <dgm:animLvl val="lvl"/>
          <dgm:resizeHandles val="exact"/>
        </dgm:presLayoutVars>
      </dgm:prSet>
      <dgm:spPr/>
      <dgm:t>
        <a:bodyPr/>
        <a:lstStyle/>
        <a:p>
          <a:endParaRPr lang="en-US"/>
        </a:p>
      </dgm:t>
    </dgm:pt>
    <dgm:pt modelId="{15E97CA4-6AA0-4D30-B296-A48572D950BE}" type="pres">
      <dgm:prSet presAssocID="{335E7F91-4662-45CA-9007-4896FD3C21A8}" presName="parentText" presStyleLbl="node1" presStyleIdx="0" presStyleCnt="3">
        <dgm:presLayoutVars>
          <dgm:chMax val="0"/>
          <dgm:bulletEnabled val="1"/>
        </dgm:presLayoutVars>
      </dgm:prSet>
      <dgm:spPr/>
      <dgm:t>
        <a:bodyPr/>
        <a:lstStyle/>
        <a:p>
          <a:endParaRPr lang="en-US"/>
        </a:p>
      </dgm:t>
    </dgm:pt>
    <dgm:pt modelId="{283F44BC-927A-48B9-A213-A5B8329453FF}" type="pres">
      <dgm:prSet presAssocID="{335E7F91-4662-45CA-9007-4896FD3C21A8}" presName="childText" presStyleLbl="revTx" presStyleIdx="0" presStyleCnt="3">
        <dgm:presLayoutVars>
          <dgm:bulletEnabled val="1"/>
        </dgm:presLayoutVars>
      </dgm:prSet>
      <dgm:spPr/>
      <dgm:t>
        <a:bodyPr/>
        <a:lstStyle/>
        <a:p>
          <a:endParaRPr lang="en-US"/>
        </a:p>
      </dgm:t>
    </dgm:pt>
    <dgm:pt modelId="{1B64E1EA-3A68-4318-BD23-F6674C9744D9}" type="pres">
      <dgm:prSet presAssocID="{70FCE291-C73D-42EB-AC13-F755A19E38FC}" presName="parentText" presStyleLbl="node1" presStyleIdx="1" presStyleCnt="3">
        <dgm:presLayoutVars>
          <dgm:chMax val="0"/>
          <dgm:bulletEnabled val="1"/>
        </dgm:presLayoutVars>
      </dgm:prSet>
      <dgm:spPr/>
      <dgm:t>
        <a:bodyPr/>
        <a:lstStyle/>
        <a:p>
          <a:endParaRPr lang="en-US"/>
        </a:p>
      </dgm:t>
    </dgm:pt>
    <dgm:pt modelId="{24D94280-2B72-49F8-8866-B0050AC357D2}" type="pres">
      <dgm:prSet presAssocID="{70FCE291-C73D-42EB-AC13-F755A19E38FC}" presName="childText" presStyleLbl="revTx" presStyleIdx="1" presStyleCnt="3">
        <dgm:presLayoutVars>
          <dgm:bulletEnabled val="1"/>
        </dgm:presLayoutVars>
      </dgm:prSet>
      <dgm:spPr/>
      <dgm:t>
        <a:bodyPr/>
        <a:lstStyle/>
        <a:p>
          <a:endParaRPr lang="en-US"/>
        </a:p>
      </dgm:t>
    </dgm:pt>
    <dgm:pt modelId="{62D29DBA-E431-4B2A-BE95-179EB84C81EC}" type="pres">
      <dgm:prSet presAssocID="{7104884C-569A-4074-B629-8014E54624CB}" presName="parentText" presStyleLbl="node1" presStyleIdx="2" presStyleCnt="3">
        <dgm:presLayoutVars>
          <dgm:chMax val="0"/>
          <dgm:bulletEnabled val="1"/>
        </dgm:presLayoutVars>
      </dgm:prSet>
      <dgm:spPr/>
      <dgm:t>
        <a:bodyPr/>
        <a:lstStyle/>
        <a:p>
          <a:endParaRPr lang="en-US"/>
        </a:p>
      </dgm:t>
    </dgm:pt>
    <dgm:pt modelId="{C78DDFDE-4AE9-4F77-BAFA-98DD9DB61270}" type="pres">
      <dgm:prSet presAssocID="{7104884C-569A-4074-B629-8014E54624CB}" presName="childText" presStyleLbl="revTx" presStyleIdx="2" presStyleCnt="3">
        <dgm:presLayoutVars>
          <dgm:bulletEnabled val="1"/>
        </dgm:presLayoutVars>
      </dgm:prSet>
      <dgm:spPr/>
      <dgm:t>
        <a:bodyPr/>
        <a:lstStyle/>
        <a:p>
          <a:endParaRPr lang="en-US"/>
        </a:p>
      </dgm:t>
    </dgm:pt>
  </dgm:ptLst>
  <dgm:cxnLst>
    <dgm:cxn modelId="{09F43161-F89F-4014-B1BF-E95C910C8AE9}" srcId="{949B42C9-5A8C-4404-BB74-D43596927EEA}" destId="{335E7F91-4662-45CA-9007-4896FD3C21A8}" srcOrd="0" destOrd="0" parTransId="{AAF8754A-A0BF-4373-8F14-3C1824BA4CEE}" sibTransId="{99D9738D-95C0-4445-89A4-D2336E9FC2A9}"/>
    <dgm:cxn modelId="{6E40B27A-2FE7-4043-B9B7-9336E8750C50}" srcId="{949B42C9-5A8C-4404-BB74-D43596927EEA}" destId="{70FCE291-C73D-42EB-AC13-F755A19E38FC}" srcOrd="1" destOrd="0" parTransId="{E0576EB0-F9DC-4A17-807B-2BD4FF35E7A5}" sibTransId="{78FC12DC-7550-4B24-AD5E-5A9AC8B3E2B8}"/>
    <dgm:cxn modelId="{1A717C89-40A0-4055-BD5E-F54CAD4593C6}" type="presOf" srcId="{335E7F91-4662-45CA-9007-4896FD3C21A8}" destId="{15E97CA4-6AA0-4D30-B296-A48572D950BE}" srcOrd="0" destOrd="0" presId="urn:microsoft.com/office/officeart/2005/8/layout/vList2"/>
    <dgm:cxn modelId="{1040D9B8-7B75-49ED-A15F-C7344AF5BAC3}" type="presOf" srcId="{ED29916D-3066-414B-80CB-9437969174B8}" destId="{283F44BC-927A-48B9-A213-A5B8329453FF}" srcOrd="0" destOrd="0" presId="urn:microsoft.com/office/officeart/2005/8/layout/vList2"/>
    <dgm:cxn modelId="{1ED8DF04-7FBA-4C9D-81E9-47E359CD018F}" srcId="{70FCE291-C73D-42EB-AC13-F755A19E38FC}" destId="{E58A6BD8-157B-491F-BE6D-EF4963061E85}" srcOrd="0" destOrd="0" parTransId="{D8F55D98-4F8B-45B0-878B-4652E4AE0BF2}" sibTransId="{812E71BD-C4C7-490E-A601-AD0C56FFD79E}"/>
    <dgm:cxn modelId="{C8789FC9-E598-4DDD-AAB1-3EDEC1142904}" srcId="{335E7F91-4662-45CA-9007-4896FD3C21A8}" destId="{ED29916D-3066-414B-80CB-9437969174B8}" srcOrd="0" destOrd="0" parTransId="{8486CFA6-9A57-4F02-8E41-0A509A01B562}" sibTransId="{DE73E0D6-593B-4633-839C-9CBDC4DF85F5}"/>
    <dgm:cxn modelId="{54D64966-2539-4D9D-8864-DE7EE7D4A3D9}" type="presOf" srcId="{7104884C-569A-4074-B629-8014E54624CB}" destId="{62D29DBA-E431-4B2A-BE95-179EB84C81EC}" srcOrd="0" destOrd="0" presId="urn:microsoft.com/office/officeart/2005/8/layout/vList2"/>
    <dgm:cxn modelId="{BA5B0012-0EBE-4B9F-980D-279061547022}" type="presOf" srcId="{E58A6BD8-157B-491F-BE6D-EF4963061E85}" destId="{24D94280-2B72-49F8-8866-B0050AC357D2}" srcOrd="0" destOrd="0" presId="urn:microsoft.com/office/officeart/2005/8/layout/vList2"/>
    <dgm:cxn modelId="{D0E4A3EA-F6BF-4D0B-BCD4-047ECB0FEFDF}" type="presOf" srcId="{949B42C9-5A8C-4404-BB74-D43596927EEA}" destId="{F7C97F13-FD22-45F3-A2A7-1D838473117F}" srcOrd="0" destOrd="0" presId="urn:microsoft.com/office/officeart/2005/8/layout/vList2"/>
    <dgm:cxn modelId="{1CA0DA50-10D8-4494-B3D5-03419932257D}" type="presOf" srcId="{50A5926E-384C-4917-8553-E5404107C5A9}" destId="{C78DDFDE-4AE9-4F77-BAFA-98DD9DB61270}" srcOrd="0" destOrd="0" presId="urn:microsoft.com/office/officeart/2005/8/layout/vList2"/>
    <dgm:cxn modelId="{FC221BBD-4FD5-47C5-8054-7281C1A3252F}" srcId="{949B42C9-5A8C-4404-BB74-D43596927EEA}" destId="{7104884C-569A-4074-B629-8014E54624CB}" srcOrd="2" destOrd="0" parTransId="{FF42B1A5-88EE-4C23-BC44-33CEA2518D65}" sibTransId="{6A123E5A-B64E-465F-8AD4-21ACF5DF8C91}"/>
    <dgm:cxn modelId="{C5431150-E61F-4B2E-A7C1-F8F0DC283600}" type="presOf" srcId="{70FCE291-C73D-42EB-AC13-F755A19E38FC}" destId="{1B64E1EA-3A68-4318-BD23-F6674C9744D9}" srcOrd="0" destOrd="0" presId="urn:microsoft.com/office/officeart/2005/8/layout/vList2"/>
    <dgm:cxn modelId="{B51EB5E0-B971-4172-B59A-7F6A68211F3E}" srcId="{7104884C-569A-4074-B629-8014E54624CB}" destId="{50A5926E-384C-4917-8553-E5404107C5A9}" srcOrd="0" destOrd="0" parTransId="{AD8317A4-F185-4425-815C-B6232C340A6E}" sibTransId="{79DB98A0-D2E7-4392-9179-9248D0419299}"/>
    <dgm:cxn modelId="{8825201D-65C8-47A3-AB57-FFECF822B6D1}" type="presParOf" srcId="{F7C97F13-FD22-45F3-A2A7-1D838473117F}" destId="{15E97CA4-6AA0-4D30-B296-A48572D950BE}" srcOrd="0" destOrd="0" presId="urn:microsoft.com/office/officeart/2005/8/layout/vList2"/>
    <dgm:cxn modelId="{AB69615E-39D1-43FA-909D-C63A8E96C097}" type="presParOf" srcId="{F7C97F13-FD22-45F3-A2A7-1D838473117F}" destId="{283F44BC-927A-48B9-A213-A5B8329453FF}" srcOrd="1" destOrd="0" presId="urn:microsoft.com/office/officeart/2005/8/layout/vList2"/>
    <dgm:cxn modelId="{C7659E9C-5646-413F-B1BE-2963E2D5C7EC}" type="presParOf" srcId="{F7C97F13-FD22-45F3-A2A7-1D838473117F}" destId="{1B64E1EA-3A68-4318-BD23-F6674C9744D9}" srcOrd="2" destOrd="0" presId="urn:microsoft.com/office/officeart/2005/8/layout/vList2"/>
    <dgm:cxn modelId="{18EAEDDD-9BE1-4CCD-A8BF-441785C6C47C}" type="presParOf" srcId="{F7C97F13-FD22-45F3-A2A7-1D838473117F}" destId="{24D94280-2B72-49F8-8866-B0050AC357D2}" srcOrd="3" destOrd="0" presId="urn:microsoft.com/office/officeart/2005/8/layout/vList2"/>
    <dgm:cxn modelId="{F0AEF3CD-BFD6-4F6A-AE75-3F3E139A3555}" type="presParOf" srcId="{F7C97F13-FD22-45F3-A2A7-1D838473117F}" destId="{62D29DBA-E431-4B2A-BE95-179EB84C81EC}" srcOrd="4" destOrd="0" presId="urn:microsoft.com/office/officeart/2005/8/layout/vList2"/>
    <dgm:cxn modelId="{70B286ED-6E55-40F5-9901-6E929929F371}" type="presParOf" srcId="{F7C97F13-FD22-45F3-A2A7-1D838473117F}" destId="{C78DDFDE-4AE9-4F77-BAFA-98DD9DB6127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A2A1ED-AB21-4C8D-BF58-19E5F96684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AA3E1B-FFE4-4388-89B1-A30381B9CA00}">
      <dgm:prSet/>
      <dgm:spPr/>
      <dgm:t>
        <a:bodyPr/>
        <a:lstStyle/>
        <a:p>
          <a:r>
            <a:rPr lang="en-US" dirty="0"/>
            <a:t>Newer Homes</a:t>
          </a:r>
        </a:p>
      </dgm:t>
    </dgm:pt>
    <dgm:pt modelId="{0778AF0A-B5DF-45DD-87D6-B47A5209ABA9}" type="parTrans" cxnId="{3A66EC84-4F7B-420B-8046-7050AB8F2EB6}">
      <dgm:prSet/>
      <dgm:spPr/>
      <dgm:t>
        <a:bodyPr/>
        <a:lstStyle/>
        <a:p>
          <a:endParaRPr lang="en-US"/>
        </a:p>
      </dgm:t>
    </dgm:pt>
    <dgm:pt modelId="{3E85CB20-C39A-4A5F-AB95-0C48F673A6C1}" type="sibTrans" cxnId="{3A66EC84-4F7B-420B-8046-7050AB8F2EB6}">
      <dgm:prSet/>
      <dgm:spPr/>
      <dgm:t>
        <a:bodyPr/>
        <a:lstStyle/>
        <a:p>
          <a:endParaRPr lang="en-US"/>
        </a:p>
      </dgm:t>
    </dgm:pt>
    <dgm:pt modelId="{E995A966-CA4E-40D1-BCD6-BEC2B4388E93}">
      <dgm:prSet/>
      <dgm:spPr/>
      <dgm:t>
        <a:bodyPr/>
        <a:lstStyle/>
        <a:p>
          <a:r>
            <a:rPr lang="en-US" dirty="0"/>
            <a:t>Less maintenance</a:t>
          </a:r>
        </a:p>
      </dgm:t>
    </dgm:pt>
    <dgm:pt modelId="{30C800B8-B5FD-4A22-A799-521434B7D287}" type="parTrans" cxnId="{D977FFDB-F4F7-43E1-B51E-778EC4481080}">
      <dgm:prSet/>
      <dgm:spPr/>
      <dgm:t>
        <a:bodyPr/>
        <a:lstStyle/>
        <a:p>
          <a:endParaRPr lang="en-US"/>
        </a:p>
      </dgm:t>
    </dgm:pt>
    <dgm:pt modelId="{22C5D590-BB76-42C3-8D10-082041853BF0}" type="sibTrans" cxnId="{D977FFDB-F4F7-43E1-B51E-778EC4481080}">
      <dgm:prSet/>
      <dgm:spPr/>
      <dgm:t>
        <a:bodyPr/>
        <a:lstStyle/>
        <a:p>
          <a:endParaRPr lang="en-US"/>
        </a:p>
      </dgm:t>
    </dgm:pt>
    <dgm:pt modelId="{8DB62366-BDF1-43FB-91B0-5C9AF5163502}">
      <dgm:prSet/>
      <dgm:spPr/>
      <dgm:t>
        <a:bodyPr/>
        <a:lstStyle/>
        <a:p>
          <a:r>
            <a:rPr lang="en-US"/>
            <a:t>Newer schools &amp;  shopping</a:t>
          </a:r>
        </a:p>
      </dgm:t>
    </dgm:pt>
    <dgm:pt modelId="{BA260184-3A54-44DC-90D7-DFA33CB3C7C0}" type="parTrans" cxnId="{12ABC4E4-AEB9-4A78-8AF0-C24170DB0809}">
      <dgm:prSet/>
      <dgm:spPr/>
      <dgm:t>
        <a:bodyPr/>
        <a:lstStyle/>
        <a:p>
          <a:endParaRPr lang="en-US"/>
        </a:p>
      </dgm:t>
    </dgm:pt>
    <dgm:pt modelId="{A9E8B0B8-F050-444F-87C4-1C71CF0CC2FE}" type="sibTrans" cxnId="{12ABC4E4-AEB9-4A78-8AF0-C24170DB0809}">
      <dgm:prSet/>
      <dgm:spPr/>
      <dgm:t>
        <a:bodyPr/>
        <a:lstStyle/>
        <a:p>
          <a:endParaRPr lang="en-US"/>
        </a:p>
      </dgm:t>
    </dgm:pt>
    <dgm:pt modelId="{7A34E60B-B1BF-4197-BA6F-0DDF42F6DFBC}">
      <dgm:prSet/>
      <dgm:spPr/>
      <dgm:t>
        <a:bodyPr/>
        <a:lstStyle/>
        <a:p>
          <a:r>
            <a:rPr lang="en-US"/>
            <a:t>Higher rents</a:t>
          </a:r>
        </a:p>
      </dgm:t>
    </dgm:pt>
    <dgm:pt modelId="{467E80FC-1229-45B5-982F-C31C74402A30}" type="parTrans" cxnId="{D6E3DEDD-A92E-45D8-BFF4-177D4467CB15}">
      <dgm:prSet/>
      <dgm:spPr/>
      <dgm:t>
        <a:bodyPr/>
        <a:lstStyle/>
        <a:p>
          <a:endParaRPr lang="en-US"/>
        </a:p>
      </dgm:t>
    </dgm:pt>
    <dgm:pt modelId="{4F3441F4-CC5A-4EB5-8E6C-89ACA7F0FCD6}" type="sibTrans" cxnId="{D6E3DEDD-A92E-45D8-BFF4-177D4467CB15}">
      <dgm:prSet/>
      <dgm:spPr/>
      <dgm:t>
        <a:bodyPr/>
        <a:lstStyle/>
        <a:p>
          <a:endParaRPr lang="en-US"/>
        </a:p>
      </dgm:t>
    </dgm:pt>
    <dgm:pt modelId="{351E6134-567F-4971-8829-CC87B59FC2B2}">
      <dgm:prSet/>
      <dgm:spPr/>
      <dgm:t>
        <a:bodyPr/>
        <a:lstStyle/>
        <a:p>
          <a:r>
            <a:rPr lang="en-US" dirty="0"/>
            <a:t>Class “A”  Tenants</a:t>
          </a:r>
          <a:r>
            <a:rPr lang="en-US" i="1" dirty="0"/>
            <a:t>:</a:t>
          </a:r>
          <a:endParaRPr lang="en-US" dirty="0"/>
        </a:p>
      </dgm:t>
    </dgm:pt>
    <dgm:pt modelId="{C4874AC1-3CE8-46ED-8C29-3C1E31FBD62F}" type="parTrans" cxnId="{2E2291B0-6DC2-40AD-AFC5-A38AAFD91012}">
      <dgm:prSet/>
      <dgm:spPr/>
      <dgm:t>
        <a:bodyPr/>
        <a:lstStyle/>
        <a:p>
          <a:endParaRPr lang="en-US"/>
        </a:p>
      </dgm:t>
    </dgm:pt>
    <dgm:pt modelId="{EB904EAD-CA84-4EBA-B51E-01F1228F4989}" type="sibTrans" cxnId="{2E2291B0-6DC2-40AD-AFC5-A38AAFD91012}">
      <dgm:prSet/>
      <dgm:spPr/>
      <dgm:t>
        <a:bodyPr/>
        <a:lstStyle/>
        <a:p>
          <a:endParaRPr lang="en-US"/>
        </a:p>
      </dgm:t>
    </dgm:pt>
    <dgm:pt modelId="{EF98DF9F-9812-48A5-8095-A7AA4B266CFF}">
      <dgm:prSet/>
      <dgm:spPr/>
      <dgm:t>
        <a:bodyPr/>
        <a:lstStyle/>
        <a:p>
          <a:r>
            <a:rPr lang="en-US"/>
            <a:t>Higher credit scores &amp; income</a:t>
          </a:r>
        </a:p>
      </dgm:t>
    </dgm:pt>
    <dgm:pt modelId="{43B2EC96-345F-4EA5-9E26-BF71823F4BE5}" type="parTrans" cxnId="{F60D7F7A-3F5A-4C31-906D-E472E3A62574}">
      <dgm:prSet/>
      <dgm:spPr/>
      <dgm:t>
        <a:bodyPr/>
        <a:lstStyle/>
        <a:p>
          <a:endParaRPr lang="en-US"/>
        </a:p>
      </dgm:t>
    </dgm:pt>
    <dgm:pt modelId="{3EC589B4-1516-4712-AE30-CFB4E3A3E9A5}" type="sibTrans" cxnId="{F60D7F7A-3F5A-4C31-906D-E472E3A62574}">
      <dgm:prSet/>
      <dgm:spPr/>
      <dgm:t>
        <a:bodyPr/>
        <a:lstStyle/>
        <a:p>
          <a:endParaRPr lang="en-US"/>
        </a:p>
      </dgm:t>
    </dgm:pt>
    <dgm:pt modelId="{C7BCD085-14C4-4EE7-A28A-93F6E4174F77}">
      <dgm:prSet/>
      <dgm:spPr/>
      <dgm:t>
        <a:bodyPr/>
        <a:lstStyle/>
        <a:p>
          <a:r>
            <a:rPr lang="en-US"/>
            <a:t>Tenant screening is generally straightforward</a:t>
          </a:r>
        </a:p>
      </dgm:t>
    </dgm:pt>
    <dgm:pt modelId="{6165C08F-052C-4632-9A83-7A7A66DAE7A3}" type="parTrans" cxnId="{D7AE2E18-D3B4-48ED-9E5D-76A0A5DF38C3}">
      <dgm:prSet/>
      <dgm:spPr/>
      <dgm:t>
        <a:bodyPr/>
        <a:lstStyle/>
        <a:p>
          <a:endParaRPr lang="en-US"/>
        </a:p>
      </dgm:t>
    </dgm:pt>
    <dgm:pt modelId="{E3944E79-B72E-447D-A25F-034B12E94F45}" type="sibTrans" cxnId="{D7AE2E18-D3B4-48ED-9E5D-76A0A5DF38C3}">
      <dgm:prSet/>
      <dgm:spPr/>
      <dgm:t>
        <a:bodyPr/>
        <a:lstStyle/>
        <a:p>
          <a:endParaRPr lang="en-US"/>
        </a:p>
      </dgm:t>
    </dgm:pt>
    <dgm:pt modelId="{03F2B268-4D34-44C8-8982-6E68539AE0F3}">
      <dgm:prSet/>
      <dgm:spPr/>
      <dgm:t>
        <a:bodyPr/>
        <a:lstStyle/>
        <a:p>
          <a:r>
            <a:rPr lang="en-US"/>
            <a:t>Rent is almost always paid on-time</a:t>
          </a:r>
        </a:p>
      </dgm:t>
    </dgm:pt>
    <dgm:pt modelId="{B275B219-EF70-49F3-AB83-E6DDF6A9D4BD}" type="parTrans" cxnId="{9BC71058-3CA6-46F5-A5A7-59EC47C3AE25}">
      <dgm:prSet/>
      <dgm:spPr/>
      <dgm:t>
        <a:bodyPr/>
        <a:lstStyle/>
        <a:p>
          <a:endParaRPr lang="en-US"/>
        </a:p>
      </dgm:t>
    </dgm:pt>
    <dgm:pt modelId="{2F23FB9A-D292-4745-8486-0903800C6F2A}" type="sibTrans" cxnId="{9BC71058-3CA6-46F5-A5A7-59EC47C3AE25}">
      <dgm:prSet/>
      <dgm:spPr/>
      <dgm:t>
        <a:bodyPr/>
        <a:lstStyle/>
        <a:p>
          <a:endParaRPr lang="en-US"/>
        </a:p>
      </dgm:t>
    </dgm:pt>
    <dgm:pt modelId="{B6761349-CC0A-499C-8A7A-8AFD5CD5A5FA}">
      <dgm:prSet/>
      <dgm:spPr/>
      <dgm:t>
        <a:bodyPr/>
        <a:lstStyle/>
        <a:p>
          <a:r>
            <a:rPr lang="en-US"/>
            <a:t>Tenancy ends with 30-day notice to vacate</a:t>
          </a:r>
        </a:p>
      </dgm:t>
    </dgm:pt>
    <dgm:pt modelId="{4F5FEB9D-A029-4E8C-B184-7D653E3CB1E3}" type="parTrans" cxnId="{E2C7C63D-3BB1-4AE8-8BDD-C4E5902E1E4A}">
      <dgm:prSet/>
      <dgm:spPr/>
      <dgm:t>
        <a:bodyPr/>
        <a:lstStyle/>
        <a:p>
          <a:endParaRPr lang="en-US"/>
        </a:p>
      </dgm:t>
    </dgm:pt>
    <dgm:pt modelId="{319EE377-A354-4289-8645-5A28939DBC2F}" type="sibTrans" cxnId="{E2C7C63D-3BB1-4AE8-8BDD-C4E5902E1E4A}">
      <dgm:prSet/>
      <dgm:spPr/>
      <dgm:t>
        <a:bodyPr/>
        <a:lstStyle/>
        <a:p>
          <a:endParaRPr lang="en-US"/>
        </a:p>
      </dgm:t>
    </dgm:pt>
    <dgm:pt modelId="{485C0C7B-E01D-4D11-A43A-9DC3011AFC51}" type="pres">
      <dgm:prSet presAssocID="{F2A2A1ED-AB21-4C8D-BF58-19E5F9668425}" presName="linear" presStyleCnt="0">
        <dgm:presLayoutVars>
          <dgm:animLvl val="lvl"/>
          <dgm:resizeHandles val="exact"/>
        </dgm:presLayoutVars>
      </dgm:prSet>
      <dgm:spPr/>
      <dgm:t>
        <a:bodyPr/>
        <a:lstStyle/>
        <a:p>
          <a:endParaRPr lang="en-US"/>
        </a:p>
      </dgm:t>
    </dgm:pt>
    <dgm:pt modelId="{22031E1E-091E-41B7-9A95-687E668F0AF0}" type="pres">
      <dgm:prSet presAssocID="{B7AA3E1B-FFE4-4388-89B1-A30381B9CA00}" presName="parentText" presStyleLbl="node1" presStyleIdx="0" presStyleCnt="2" custLinFactY="-51926" custLinFactNeighborX="14475" custLinFactNeighborY="-100000">
        <dgm:presLayoutVars>
          <dgm:chMax val="0"/>
          <dgm:bulletEnabled val="1"/>
        </dgm:presLayoutVars>
      </dgm:prSet>
      <dgm:spPr/>
      <dgm:t>
        <a:bodyPr/>
        <a:lstStyle/>
        <a:p>
          <a:endParaRPr lang="en-US"/>
        </a:p>
      </dgm:t>
    </dgm:pt>
    <dgm:pt modelId="{B958E74A-B3AB-4807-BCCB-8A925104CAA2}" type="pres">
      <dgm:prSet presAssocID="{B7AA3E1B-FFE4-4388-89B1-A30381B9CA00}" presName="childText" presStyleLbl="revTx" presStyleIdx="0" presStyleCnt="2">
        <dgm:presLayoutVars>
          <dgm:bulletEnabled val="1"/>
        </dgm:presLayoutVars>
      </dgm:prSet>
      <dgm:spPr/>
      <dgm:t>
        <a:bodyPr/>
        <a:lstStyle/>
        <a:p>
          <a:endParaRPr lang="en-US"/>
        </a:p>
      </dgm:t>
    </dgm:pt>
    <dgm:pt modelId="{3E9F6B6A-C9AC-4E34-BFDF-8D467E4A8BA7}" type="pres">
      <dgm:prSet presAssocID="{351E6134-567F-4971-8829-CC87B59FC2B2}" presName="parentText" presStyleLbl="node1" presStyleIdx="1" presStyleCnt="2">
        <dgm:presLayoutVars>
          <dgm:chMax val="0"/>
          <dgm:bulletEnabled val="1"/>
        </dgm:presLayoutVars>
      </dgm:prSet>
      <dgm:spPr/>
      <dgm:t>
        <a:bodyPr/>
        <a:lstStyle/>
        <a:p>
          <a:endParaRPr lang="en-US"/>
        </a:p>
      </dgm:t>
    </dgm:pt>
    <dgm:pt modelId="{66371792-B4F9-4840-81DC-BE615EE08E55}" type="pres">
      <dgm:prSet presAssocID="{351E6134-567F-4971-8829-CC87B59FC2B2}" presName="childText" presStyleLbl="revTx" presStyleIdx="1" presStyleCnt="2">
        <dgm:presLayoutVars>
          <dgm:bulletEnabled val="1"/>
        </dgm:presLayoutVars>
      </dgm:prSet>
      <dgm:spPr/>
      <dgm:t>
        <a:bodyPr/>
        <a:lstStyle/>
        <a:p>
          <a:endParaRPr lang="en-US"/>
        </a:p>
      </dgm:t>
    </dgm:pt>
  </dgm:ptLst>
  <dgm:cxnLst>
    <dgm:cxn modelId="{2E2291B0-6DC2-40AD-AFC5-A38AAFD91012}" srcId="{F2A2A1ED-AB21-4C8D-BF58-19E5F9668425}" destId="{351E6134-567F-4971-8829-CC87B59FC2B2}" srcOrd="1" destOrd="0" parTransId="{C4874AC1-3CE8-46ED-8C29-3C1E31FBD62F}" sibTransId="{EB904EAD-CA84-4EBA-B51E-01F1228F4989}"/>
    <dgm:cxn modelId="{11FD80B8-6312-4369-B701-84364EFB688B}" type="presOf" srcId="{03F2B268-4D34-44C8-8982-6E68539AE0F3}" destId="{66371792-B4F9-4840-81DC-BE615EE08E55}" srcOrd="0" destOrd="2" presId="urn:microsoft.com/office/officeart/2005/8/layout/vList2"/>
    <dgm:cxn modelId="{D7AE2E18-D3B4-48ED-9E5D-76A0A5DF38C3}" srcId="{351E6134-567F-4971-8829-CC87B59FC2B2}" destId="{C7BCD085-14C4-4EE7-A28A-93F6E4174F77}" srcOrd="1" destOrd="0" parTransId="{6165C08F-052C-4632-9A83-7A7A66DAE7A3}" sibTransId="{E3944E79-B72E-447D-A25F-034B12E94F45}"/>
    <dgm:cxn modelId="{F60D7F7A-3F5A-4C31-906D-E472E3A62574}" srcId="{351E6134-567F-4971-8829-CC87B59FC2B2}" destId="{EF98DF9F-9812-48A5-8095-A7AA4B266CFF}" srcOrd="0" destOrd="0" parTransId="{43B2EC96-345F-4EA5-9E26-BF71823F4BE5}" sibTransId="{3EC589B4-1516-4712-AE30-CFB4E3A3E9A5}"/>
    <dgm:cxn modelId="{35783047-D1A3-4799-80D0-9C7B491B03F2}" type="presOf" srcId="{7A34E60B-B1BF-4197-BA6F-0DDF42F6DFBC}" destId="{B958E74A-B3AB-4807-BCCB-8A925104CAA2}" srcOrd="0" destOrd="2" presId="urn:microsoft.com/office/officeart/2005/8/layout/vList2"/>
    <dgm:cxn modelId="{B025BD2E-9476-42DD-87C1-3E05BE1D3213}" type="presOf" srcId="{B6761349-CC0A-499C-8A7A-8AFD5CD5A5FA}" destId="{66371792-B4F9-4840-81DC-BE615EE08E55}" srcOrd="0" destOrd="3" presId="urn:microsoft.com/office/officeart/2005/8/layout/vList2"/>
    <dgm:cxn modelId="{96EDBF83-4554-486F-B2A2-2B5232969B93}" type="presOf" srcId="{8DB62366-BDF1-43FB-91B0-5C9AF5163502}" destId="{B958E74A-B3AB-4807-BCCB-8A925104CAA2}" srcOrd="0" destOrd="1" presId="urn:microsoft.com/office/officeart/2005/8/layout/vList2"/>
    <dgm:cxn modelId="{E2C7C63D-3BB1-4AE8-8BDD-C4E5902E1E4A}" srcId="{351E6134-567F-4971-8829-CC87B59FC2B2}" destId="{B6761349-CC0A-499C-8A7A-8AFD5CD5A5FA}" srcOrd="3" destOrd="0" parTransId="{4F5FEB9D-A029-4E8C-B184-7D653E3CB1E3}" sibTransId="{319EE377-A354-4289-8645-5A28939DBC2F}"/>
    <dgm:cxn modelId="{FC218098-9E41-48D4-8F40-CD2A1A23AD80}" type="presOf" srcId="{C7BCD085-14C4-4EE7-A28A-93F6E4174F77}" destId="{66371792-B4F9-4840-81DC-BE615EE08E55}" srcOrd="0" destOrd="1" presId="urn:microsoft.com/office/officeart/2005/8/layout/vList2"/>
    <dgm:cxn modelId="{FD421139-5899-4850-9838-12E408E77C50}" type="presOf" srcId="{F2A2A1ED-AB21-4C8D-BF58-19E5F9668425}" destId="{485C0C7B-E01D-4D11-A43A-9DC3011AFC51}" srcOrd="0" destOrd="0" presId="urn:microsoft.com/office/officeart/2005/8/layout/vList2"/>
    <dgm:cxn modelId="{D6E3DEDD-A92E-45D8-BFF4-177D4467CB15}" srcId="{B7AA3E1B-FFE4-4388-89B1-A30381B9CA00}" destId="{7A34E60B-B1BF-4197-BA6F-0DDF42F6DFBC}" srcOrd="2" destOrd="0" parTransId="{467E80FC-1229-45B5-982F-C31C74402A30}" sibTransId="{4F3441F4-CC5A-4EB5-8E6C-89ACA7F0FCD6}"/>
    <dgm:cxn modelId="{FD9A48C6-0D12-4C76-BA0C-EF5AD22C2B0F}" type="presOf" srcId="{B7AA3E1B-FFE4-4388-89B1-A30381B9CA00}" destId="{22031E1E-091E-41B7-9A95-687E668F0AF0}" srcOrd="0" destOrd="0" presId="urn:microsoft.com/office/officeart/2005/8/layout/vList2"/>
    <dgm:cxn modelId="{6A749647-38C5-4D71-8822-185924AE7CF0}" type="presOf" srcId="{E995A966-CA4E-40D1-BCD6-BEC2B4388E93}" destId="{B958E74A-B3AB-4807-BCCB-8A925104CAA2}" srcOrd="0" destOrd="0" presId="urn:microsoft.com/office/officeart/2005/8/layout/vList2"/>
    <dgm:cxn modelId="{9BC71058-3CA6-46F5-A5A7-59EC47C3AE25}" srcId="{351E6134-567F-4971-8829-CC87B59FC2B2}" destId="{03F2B268-4D34-44C8-8982-6E68539AE0F3}" srcOrd="2" destOrd="0" parTransId="{B275B219-EF70-49F3-AB83-E6DDF6A9D4BD}" sibTransId="{2F23FB9A-D292-4745-8486-0903800C6F2A}"/>
    <dgm:cxn modelId="{3A66EC84-4F7B-420B-8046-7050AB8F2EB6}" srcId="{F2A2A1ED-AB21-4C8D-BF58-19E5F9668425}" destId="{B7AA3E1B-FFE4-4388-89B1-A30381B9CA00}" srcOrd="0" destOrd="0" parTransId="{0778AF0A-B5DF-45DD-87D6-B47A5209ABA9}" sibTransId="{3E85CB20-C39A-4A5F-AB95-0C48F673A6C1}"/>
    <dgm:cxn modelId="{D977FFDB-F4F7-43E1-B51E-778EC4481080}" srcId="{B7AA3E1B-FFE4-4388-89B1-A30381B9CA00}" destId="{E995A966-CA4E-40D1-BCD6-BEC2B4388E93}" srcOrd="0" destOrd="0" parTransId="{30C800B8-B5FD-4A22-A799-521434B7D287}" sibTransId="{22C5D590-BB76-42C3-8D10-082041853BF0}"/>
    <dgm:cxn modelId="{D7EA0777-2EDD-4D34-8504-3206D3350059}" type="presOf" srcId="{EF98DF9F-9812-48A5-8095-A7AA4B266CFF}" destId="{66371792-B4F9-4840-81DC-BE615EE08E55}" srcOrd="0" destOrd="0" presId="urn:microsoft.com/office/officeart/2005/8/layout/vList2"/>
    <dgm:cxn modelId="{12ABC4E4-AEB9-4A78-8AF0-C24170DB0809}" srcId="{B7AA3E1B-FFE4-4388-89B1-A30381B9CA00}" destId="{8DB62366-BDF1-43FB-91B0-5C9AF5163502}" srcOrd="1" destOrd="0" parTransId="{BA260184-3A54-44DC-90D7-DFA33CB3C7C0}" sibTransId="{A9E8B0B8-F050-444F-87C4-1C71CF0CC2FE}"/>
    <dgm:cxn modelId="{B93DCEB6-6AE2-4828-8F23-9949D87FA007}" type="presOf" srcId="{351E6134-567F-4971-8829-CC87B59FC2B2}" destId="{3E9F6B6A-C9AC-4E34-BFDF-8D467E4A8BA7}" srcOrd="0" destOrd="0" presId="urn:microsoft.com/office/officeart/2005/8/layout/vList2"/>
    <dgm:cxn modelId="{06EC279D-C1B8-4007-AFF2-DE1B288DAC46}" type="presParOf" srcId="{485C0C7B-E01D-4D11-A43A-9DC3011AFC51}" destId="{22031E1E-091E-41B7-9A95-687E668F0AF0}" srcOrd="0" destOrd="0" presId="urn:microsoft.com/office/officeart/2005/8/layout/vList2"/>
    <dgm:cxn modelId="{1953AF83-6A04-40D8-AE57-7ABF0B32406B}" type="presParOf" srcId="{485C0C7B-E01D-4D11-A43A-9DC3011AFC51}" destId="{B958E74A-B3AB-4807-BCCB-8A925104CAA2}" srcOrd="1" destOrd="0" presId="urn:microsoft.com/office/officeart/2005/8/layout/vList2"/>
    <dgm:cxn modelId="{47DF57C6-8702-40AB-B6B4-4B6E43CF2D7E}" type="presParOf" srcId="{485C0C7B-E01D-4D11-A43A-9DC3011AFC51}" destId="{3E9F6B6A-C9AC-4E34-BFDF-8D467E4A8BA7}" srcOrd="2" destOrd="0" presId="urn:microsoft.com/office/officeart/2005/8/layout/vList2"/>
    <dgm:cxn modelId="{D862E06D-526E-4A38-83D6-B7123B853F71}" type="presParOf" srcId="{485C0C7B-E01D-4D11-A43A-9DC3011AFC51}" destId="{66371792-B4F9-4840-81DC-BE615EE08E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2A1ED-AB21-4C8D-BF58-19E5F96684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AA3E1B-FFE4-4388-89B1-A30381B9CA00}">
      <dgm:prSet/>
      <dgm:spPr/>
      <dgm:t>
        <a:bodyPr/>
        <a:lstStyle/>
        <a:p>
          <a:r>
            <a:rPr lang="en-US" dirty="0"/>
            <a:t>Mixed Age Homes</a:t>
          </a:r>
        </a:p>
      </dgm:t>
    </dgm:pt>
    <dgm:pt modelId="{0778AF0A-B5DF-45DD-87D6-B47A5209ABA9}" type="parTrans" cxnId="{3A66EC84-4F7B-420B-8046-7050AB8F2EB6}">
      <dgm:prSet/>
      <dgm:spPr/>
      <dgm:t>
        <a:bodyPr/>
        <a:lstStyle/>
        <a:p>
          <a:endParaRPr lang="en-US"/>
        </a:p>
      </dgm:t>
    </dgm:pt>
    <dgm:pt modelId="{3E85CB20-C39A-4A5F-AB95-0C48F673A6C1}" type="sibTrans" cxnId="{3A66EC84-4F7B-420B-8046-7050AB8F2EB6}">
      <dgm:prSet/>
      <dgm:spPr/>
      <dgm:t>
        <a:bodyPr/>
        <a:lstStyle/>
        <a:p>
          <a:endParaRPr lang="en-US"/>
        </a:p>
      </dgm:t>
    </dgm:pt>
    <dgm:pt modelId="{E995A966-CA4E-40D1-BCD6-BEC2B4388E93}">
      <dgm:prSet/>
      <dgm:spPr/>
      <dgm:t>
        <a:bodyPr/>
        <a:lstStyle/>
        <a:p>
          <a:r>
            <a:rPr lang="en-US" dirty="0"/>
            <a:t>Moderate maintenance</a:t>
          </a:r>
        </a:p>
      </dgm:t>
    </dgm:pt>
    <dgm:pt modelId="{30C800B8-B5FD-4A22-A799-521434B7D287}" type="parTrans" cxnId="{D977FFDB-F4F7-43E1-B51E-778EC4481080}">
      <dgm:prSet/>
      <dgm:spPr/>
      <dgm:t>
        <a:bodyPr/>
        <a:lstStyle/>
        <a:p>
          <a:endParaRPr lang="en-US"/>
        </a:p>
      </dgm:t>
    </dgm:pt>
    <dgm:pt modelId="{22C5D590-BB76-42C3-8D10-082041853BF0}" type="sibTrans" cxnId="{D977FFDB-F4F7-43E1-B51E-778EC4481080}">
      <dgm:prSet/>
      <dgm:spPr/>
      <dgm:t>
        <a:bodyPr/>
        <a:lstStyle/>
        <a:p>
          <a:endParaRPr lang="en-US"/>
        </a:p>
      </dgm:t>
    </dgm:pt>
    <dgm:pt modelId="{351E6134-567F-4971-8829-CC87B59FC2B2}">
      <dgm:prSet/>
      <dgm:spPr/>
      <dgm:t>
        <a:bodyPr/>
        <a:lstStyle/>
        <a:p>
          <a:r>
            <a:rPr lang="en-US" dirty="0"/>
            <a:t>Class “B” Tenants</a:t>
          </a:r>
          <a:endParaRPr lang="en-US" dirty="0">
            <a:solidFill>
              <a:schemeClr val="tx1"/>
            </a:solidFill>
          </a:endParaRPr>
        </a:p>
      </dgm:t>
    </dgm:pt>
    <dgm:pt modelId="{C4874AC1-3CE8-46ED-8C29-3C1E31FBD62F}" type="parTrans" cxnId="{2E2291B0-6DC2-40AD-AFC5-A38AAFD91012}">
      <dgm:prSet/>
      <dgm:spPr/>
      <dgm:t>
        <a:bodyPr/>
        <a:lstStyle/>
        <a:p>
          <a:endParaRPr lang="en-US"/>
        </a:p>
      </dgm:t>
    </dgm:pt>
    <dgm:pt modelId="{EB904EAD-CA84-4EBA-B51E-01F1228F4989}" type="sibTrans" cxnId="{2E2291B0-6DC2-40AD-AFC5-A38AAFD91012}">
      <dgm:prSet/>
      <dgm:spPr/>
      <dgm:t>
        <a:bodyPr/>
        <a:lstStyle/>
        <a:p>
          <a:endParaRPr lang="en-US"/>
        </a:p>
      </dgm:t>
    </dgm:pt>
    <dgm:pt modelId="{EF98DF9F-9812-48A5-8095-A7AA4B266CFF}">
      <dgm:prSet/>
      <dgm:spPr/>
      <dgm:t>
        <a:bodyPr/>
        <a:lstStyle/>
        <a:p>
          <a:r>
            <a:rPr lang="en-US" dirty="0"/>
            <a:t>Mixed credit scores &amp; income</a:t>
          </a:r>
        </a:p>
      </dgm:t>
    </dgm:pt>
    <dgm:pt modelId="{43B2EC96-345F-4EA5-9E26-BF71823F4BE5}" type="parTrans" cxnId="{F60D7F7A-3F5A-4C31-906D-E472E3A62574}">
      <dgm:prSet/>
      <dgm:spPr/>
      <dgm:t>
        <a:bodyPr/>
        <a:lstStyle/>
        <a:p>
          <a:endParaRPr lang="en-US"/>
        </a:p>
      </dgm:t>
    </dgm:pt>
    <dgm:pt modelId="{3EC589B4-1516-4712-AE30-CFB4E3A3E9A5}" type="sibTrans" cxnId="{F60D7F7A-3F5A-4C31-906D-E472E3A62574}">
      <dgm:prSet/>
      <dgm:spPr/>
      <dgm:t>
        <a:bodyPr/>
        <a:lstStyle/>
        <a:p>
          <a:endParaRPr lang="en-US"/>
        </a:p>
      </dgm:t>
    </dgm:pt>
    <dgm:pt modelId="{2E73B017-8FA6-4DEB-8906-B76B95CC8164}">
      <dgm:prSet/>
      <dgm:spPr/>
      <dgm:t>
        <a:bodyPr/>
        <a:lstStyle/>
        <a:p>
          <a:r>
            <a:rPr lang="en-US"/>
            <a:t>Tenant Screening is more difficult</a:t>
          </a:r>
          <a:endParaRPr lang="en-US" dirty="0"/>
        </a:p>
      </dgm:t>
    </dgm:pt>
    <dgm:pt modelId="{AF7690DE-870A-4918-97AC-2BD428029FBF}" type="parTrans" cxnId="{758AF829-555C-4049-97FF-EAAB483AE59A}">
      <dgm:prSet/>
      <dgm:spPr/>
      <dgm:t>
        <a:bodyPr/>
        <a:lstStyle/>
        <a:p>
          <a:endParaRPr lang="en-US"/>
        </a:p>
      </dgm:t>
    </dgm:pt>
    <dgm:pt modelId="{57C019C2-2E5E-41FE-AC8D-DE7AC7B63AA6}" type="sibTrans" cxnId="{758AF829-555C-4049-97FF-EAAB483AE59A}">
      <dgm:prSet/>
      <dgm:spPr/>
      <dgm:t>
        <a:bodyPr/>
        <a:lstStyle/>
        <a:p>
          <a:endParaRPr lang="en-US"/>
        </a:p>
      </dgm:t>
    </dgm:pt>
    <dgm:pt modelId="{00F9062F-6EB9-45E9-A31F-980F8710D321}">
      <dgm:prSet/>
      <dgm:spPr/>
      <dgm:t>
        <a:bodyPr/>
        <a:lstStyle/>
        <a:p>
          <a:r>
            <a:rPr lang="en-US" dirty="0"/>
            <a:t>Rent is mostly paid on-time</a:t>
          </a:r>
        </a:p>
      </dgm:t>
    </dgm:pt>
    <dgm:pt modelId="{9D5F5272-E78E-4DCB-B4C8-8C95108285B3}" type="parTrans" cxnId="{BEC34B7F-E1EE-4D00-A46A-8FD0A230FDCE}">
      <dgm:prSet/>
      <dgm:spPr/>
      <dgm:t>
        <a:bodyPr/>
        <a:lstStyle/>
        <a:p>
          <a:endParaRPr lang="en-US"/>
        </a:p>
      </dgm:t>
    </dgm:pt>
    <dgm:pt modelId="{19F5393E-9799-422B-8537-D39FBC0C53AD}" type="sibTrans" cxnId="{BEC34B7F-E1EE-4D00-A46A-8FD0A230FDCE}">
      <dgm:prSet/>
      <dgm:spPr/>
      <dgm:t>
        <a:bodyPr/>
        <a:lstStyle/>
        <a:p>
          <a:endParaRPr lang="en-US"/>
        </a:p>
      </dgm:t>
    </dgm:pt>
    <dgm:pt modelId="{3DB1BE22-DA95-4072-8DB3-61546914A9CB}">
      <dgm:prSet/>
      <dgm:spPr/>
      <dgm:t>
        <a:bodyPr/>
        <a:lstStyle/>
        <a:p>
          <a:r>
            <a:rPr lang="en-US" dirty="0"/>
            <a:t>Most tenancy's end with 30-day notice to vacate</a:t>
          </a:r>
        </a:p>
      </dgm:t>
    </dgm:pt>
    <dgm:pt modelId="{C35E3137-C4C6-4709-9027-6E7D2C4EDA09}" type="parTrans" cxnId="{0EF1286B-A2E1-4000-AB23-23BE014063D2}">
      <dgm:prSet/>
      <dgm:spPr/>
      <dgm:t>
        <a:bodyPr/>
        <a:lstStyle/>
        <a:p>
          <a:endParaRPr lang="en-US"/>
        </a:p>
      </dgm:t>
    </dgm:pt>
    <dgm:pt modelId="{2326432D-DEB0-446D-BE1C-463F12D3A5CE}" type="sibTrans" cxnId="{0EF1286B-A2E1-4000-AB23-23BE014063D2}">
      <dgm:prSet/>
      <dgm:spPr/>
      <dgm:t>
        <a:bodyPr/>
        <a:lstStyle/>
        <a:p>
          <a:endParaRPr lang="en-US"/>
        </a:p>
      </dgm:t>
    </dgm:pt>
    <dgm:pt modelId="{4CA64CF2-0960-4D05-BCDC-8F97CF02CE46}">
      <dgm:prSet/>
      <dgm:spPr/>
      <dgm:t>
        <a:bodyPr/>
        <a:lstStyle/>
        <a:p>
          <a:r>
            <a:rPr lang="en-US" dirty="0"/>
            <a:t>Established Schools</a:t>
          </a:r>
        </a:p>
      </dgm:t>
    </dgm:pt>
    <dgm:pt modelId="{156D2BA7-918F-42E1-92D0-94E154A0E15C}" type="parTrans" cxnId="{4523B50A-A65A-42B0-963B-9B09AFA5BBAF}">
      <dgm:prSet/>
      <dgm:spPr/>
      <dgm:t>
        <a:bodyPr/>
        <a:lstStyle/>
        <a:p>
          <a:endParaRPr lang="en-US"/>
        </a:p>
      </dgm:t>
    </dgm:pt>
    <dgm:pt modelId="{D0E49EFA-9BC6-418A-9AB7-A0400A22A7DE}" type="sibTrans" cxnId="{4523B50A-A65A-42B0-963B-9B09AFA5BBAF}">
      <dgm:prSet/>
      <dgm:spPr/>
      <dgm:t>
        <a:bodyPr/>
        <a:lstStyle/>
        <a:p>
          <a:endParaRPr lang="en-US"/>
        </a:p>
      </dgm:t>
    </dgm:pt>
    <dgm:pt modelId="{EB3D6BFC-81F3-493E-AB41-B5DB29FD586A}">
      <dgm:prSet/>
      <dgm:spPr/>
      <dgm:t>
        <a:bodyPr/>
        <a:lstStyle/>
        <a:p>
          <a:r>
            <a:rPr lang="en-US" dirty="0"/>
            <a:t>Established shopping</a:t>
          </a:r>
        </a:p>
      </dgm:t>
    </dgm:pt>
    <dgm:pt modelId="{EF1561A0-0EDE-474E-997F-C6B8A75BDA7A}" type="parTrans" cxnId="{4A73AFDD-3FB8-45B1-96EF-1FDE0E556D55}">
      <dgm:prSet/>
      <dgm:spPr/>
      <dgm:t>
        <a:bodyPr/>
        <a:lstStyle/>
        <a:p>
          <a:endParaRPr lang="en-US"/>
        </a:p>
      </dgm:t>
    </dgm:pt>
    <dgm:pt modelId="{07C7E9CC-9CB8-4577-85B2-2DAC485FA54A}" type="sibTrans" cxnId="{4A73AFDD-3FB8-45B1-96EF-1FDE0E556D55}">
      <dgm:prSet/>
      <dgm:spPr/>
      <dgm:t>
        <a:bodyPr/>
        <a:lstStyle/>
        <a:p>
          <a:endParaRPr lang="en-US"/>
        </a:p>
      </dgm:t>
    </dgm:pt>
    <dgm:pt modelId="{0EB6BC22-922C-4A30-9D2B-58B7A0DD0266}">
      <dgm:prSet/>
      <dgm:spPr/>
      <dgm:t>
        <a:bodyPr/>
        <a:lstStyle/>
        <a:p>
          <a:r>
            <a:rPr lang="en-US" dirty="0"/>
            <a:t>Moderate rents</a:t>
          </a:r>
        </a:p>
      </dgm:t>
    </dgm:pt>
    <dgm:pt modelId="{FE989977-0A06-4AF4-AE4A-37996B3E96E8}" type="parTrans" cxnId="{4EF571DF-9722-4193-8FD2-39F53D5BBE82}">
      <dgm:prSet/>
      <dgm:spPr/>
      <dgm:t>
        <a:bodyPr/>
        <a:lstStyle/>
        <a:p>
          <a:endParaRPr lang="en-US"/>
        </a:p>
      </dgm:t>
    </dgm:pt>
    <dgm:pt modelId="{AC47B2F0-87AE-4EE8-B163-5897D8E83C8A}" type="sibTrans" cxnId="{4EF571DF-9722-4193-8FD2-39F53D5BBE82}">
      <dgm:prSet/>
      <dgm:spPr/>
      <dgm:t>
        <a:bodyPr/>
        <a:lstStyle/>
        <a:p>
          <a:endParaRPr lang="en-US"/>
        </a:p>
      </dgm:t>
    </dgm:pt>
    <dgm:pt modelId="{485C0C7B-E01D-4D11-A43A-9DC3011AFC51}" type="pres">
      <dgm:prSet presAssocID="{F2A2A1ED-AB21-4C8D-BF58-19E5F9668425}" presName="linear" presStyleCnt="0">
        <dgm:presLayoutVars>
          <dgm:animLvl val="lvl"/>
          <dgm:resizeHandles val="exact"/>
        </dgm:presLayoutVars>
      </dgm:prSet>
      <dgm:spPr/>
      <dgm:t>
        <a:bodyPr/>
        <a:lstStyle/>
        <a:p>
          <a:endParaRPr lang="en-US"/>
        </a:p>
      </dgm:t>
    </dgm:pt>
    <dgm:pt modelId="{22031E1E-091E-41B7-9A95-687E668F0AF0}" type="pres">
      <dgm:prSet presAssocID="{B7AA3E1B-FFE4-4388-89B1-A30381B9CA00}" presName="parentText" presStyleLbl="node1" presStyleIdx="0" presStyleCnt="2" custLinFactY="-51926" custLinFactNeighborX="14475" custLinFactNeighborY="-100000">
        <dgm:presLayoutVars>
          <dgm:chMax val="0"/>
          <dgm:bulletEnabled val="1"/>
        </dgm:presLayoutVars>
      </dgm:prSet>
      <dgm:spPr/>
      <dgm:t>
        <a:bodyPr/>
        <a:lstStyle/>
        <a:p>
          <a:endParaRPr lang="en-US"/>
        </a:p>
      </dgm:t>
    </dgm:pt>
    <dgm:pt modelId="{B958E74A-B3AB-4807-BCCB-8A925104CAA2}" type="pres">
      <dgm:prSet presAssocID="{B7AA3E1B-FFE4-4388-89B1-A30381B9CA00}" presName="childText" presStyleLbl="revTx" presStyleIdx="0" presStyleCnt="2">
        <dgm:presLayoutVars>
          <dgm:bulletEnabled val="1"/>
        </dgm:presLayoutVars>
      </dgm:prSet>
      <dgm:spPr/>
      <dgm:t>
        <a:bodyPr/>
        <a:lstStyle/>
        <a:p>
          <a:endParaRPr lang="en-US"/>
        </a:p>
      </dgm:t>
    </dgm:pt>
    <dgm:pt modelId="{3E9F6B6A-C9AC-4E34-BFDF-8D467E4A8BA7}" type="pres">
      <dgm:prSet presAssocID="{351E6134-567F-4971-8829-CC87B59FC2B2}" presName="parentText" presStyleLbl="node1" presStyleIdx="1" presStyleCnt="2">
        <dgm:presLayoutVars>
          <dgm:chMax val="0"/>
          <dgm:bulletEnabled val="1"/>
        </dgm:presLayoutVars>
      </dgm:prSet>
      <dgm:spPr/>
      <dgm:t>
        <a:bodyPr/>
        <a:lstStyle/>
        <a:p>
          <a:endParaRPr lang="en-US"/>
        </a:p>
      </dgm:t>
    </dgm:pt>
    <dgm:pt modelId="{66371792-B4F9-4840-81DC-BE615EE08E55}" type="pres">
      <dgm:prSet presAssocID="{351E6134-567F-4971-8829-CC87B59FC2B2}" presName="childText" presStyleLbl="revTx" presStyleIdx="1" presStyleCnt="2">
        <dgm:presLayoutVars>
          <dgm:bulletEnabled val="1"/>
        </dgm:presLayoutVars>
      </dgm:prSet>
      <dgm:spPr/>
      <dgm:t>
        <a:bodyPr/>
        <a:lstStyle/>
        <a:p>
          <a:endParaRPr lang="en-US"/>
        </a:p>
      </dgm:t>
    </dgm:pt>
  </dgm:ptLst>
  <dgm:cxnLst>
    <dgm:cxn modelId="{2E2291B0-6DC2-40AD-AFC5-A38AAFD91012}" srcId="{F2A2A1ED-AB21-4C8D-BF58-19E5F9668425}" destId="{351E6134-567F-4971-8829-CC87B59FC2B2}" srcOrd="1" destOrd="0" parTransId="{C4874AC1-3CE8-46ED-8C29-3C1E31FBD62F}" sibTransId="{EB904EAD-CA84-4EBA-B51E-01F1228F4989}"/>
    <dgm:cxn modelId="{F60D7F7A-3F5A-4C31-906D-E472E3A62574}" srcId="{351E6134-567F-4971-8829-CC87B59FC2B2}" destId="{EF98DF9F-9812-48A5-8095-A7AA4B266CFF}" srcOrd="0" destOrd="0" parTransId="{43B2EC96-345F-4EA5-9E26-BF71823F4BE5}" sibTransId="{3EC589B4-1516-4712-AE30-CFB4E3A3E9A5}"/>
    <dgm:cxn modelId="{0EF1286B-A2E1-4000-AB23-23BE014063D2}" srcId="{351E6134-567F-4971-8829-CC87B59FC2B2}" destId="{3DB1BE22-DA95-4072-8DB3-61546914A9CB}" srcOrd="3" destOrd="0" parTransId="{C35E3137-C4C6-4709-9027-6E7D2C4EDA09}" sibTransId="{2326432D-DEB0-446D-BE1C-463F12D3A5CE}"/>
    <dgm:cxn modelId="{4EF571DF-9722-4193-8FD2-39F53D5BBE82}" srcId="{B7AA3E1B-FFE4-4388-89B1-A30381B9CA00}" destId="{0EB6BC22-922C-4A30-9D2B-58B7A0DD0266}" srcOrd="3" destOrd="0" parTransId="{FE989977-0A06-4AF4-AE4A-37996B3E96E8}" sibTransId="{AC47B2F0-87AE-4EE8-B163-5897D8E83C8A}"/>
    <dgm:cxn modelId="{3FF33B81-5AE7-48F1-A8F7-655EEDEAD955}" type="presOf" srcId="{4CA64CF2-0960-4D05-BCDC-8F97CF02CE46}" destId="{B958E74A-B3AB-4807-BCCB-8A925104CAA2}" srcOrd="0" destOrd="1" presId="urn:microsoft.com/office/officeart/2005/8/layout/vList2"/>
    <dgm:cxn modelId="{758AF829-555C-4049-97FF-EAAB483AE59A}" srcId="{351E6134-567F-4971-8829-CC87B59FC2B2}" destId="{2E73B017-8FA6-4DEB-8906-B76B95CC8164}" srcOrd="1" destOrd="0" parTransId="{AF7690DE-870A-4918-97AC-2BD428029FBF}" sibTransId="{57C019C2-2E5E-41FE-AC8D-DE7AC7B63AA6}"/>
    <dgm:cxn modelId="{FD421139-5899-4850-9838-12E408E77C50}" type="presOf" srcId="{F2A2A1ED-AB21-4C8D-BF58-19E5F9668425}" destId="{485C0C7B-E01D-4D11-A43A-9DC3011AFC51}" srcOrd="0" destOrd="0" presId="urn:microsoft.com/office/officeart/2005/8/layout/vList2"/>
    <dgm:cxn modelId="{191B2FB1-35A6-45F5-A690-033CC2310FB5}" type="presOf" srcId="{EB3D6BFC-81F3-493E-AB41-B5DB29FD586A}" destId="{B958E74A-B3AB-4807-BCCB-8A925104CAA2}" srcOrd="0" destOrd="2" presId="urn:microsoft.com/office/officeart/2005/8/layout/vList2"/>
    <dgm:cxn modelId="{BEC34B7F-E1EE-4D00-A46A-8FD0A230FDCE}" srcId="{351E6134-567F-4971-8829-CC87B59FC2B2}" destId="{00F9062F-6EB9-45E9-A31F-980F8710D321}" srcOrd="2" destOrd="0" parTransId="{9D5F5272-E78E-4DCB-B4C8-8C95108285B3}" sibTransId="{19F5393E-9799-422B-8537-D39FBC0C53AD}"/>
    <dgm:cxn modelId="{4A73AFDD-3FB8-45B1-96EF-1FDE0E556D55}" srcId="{B7AA3E1B-FFE4-4388-89B1-A30381B9CA00}" destId="{EB3D6BFC-81F3-493E-AB41-B5DB29FD586A}" srcOrd="2" destOrd="0" parTransId="{EF1561A0-0EDE-474E-997F-C6B8A75BDA7A}" sibTransId="{07C7E9CC-9CB8-4577-85B2-2DAC485FA54A}"/>
    <dgm:cxn modelId="{3C36A749-9269-40C6-9E69-41502E119906}" type="presOf" srcId="{00F9062F-6EB9-45E9-A31F-980F8710D321}" destId="{66371792-B4F9-4840-81DC-BE615EE08E55}" srcOrd="0" destOrd="2" presId="urn:microsoft.com/office/officeart/2005/8/layout/vList2"/>
    <dgm:cxn modelId="{FD9A48C6-0D12-4C76-BA0C-EF5AD22C2B0F}" type="presOf" srcId="{B7AA3E1B-FFE4-4388-89B1-A30381B9CA00}" destId="{22031E1E-091E-41B7-9A95-687E668F0AF0}" srcOrd="0" destOrd="0" presId="urn:microsoft.com/office/officeart/2005/8/layout/vList2"/>
    <dgm:cxn modelId="{F7729825-3321-4944-BF2F-33E27A424B8E}" type="presOf" srcId="{0EB6BC22-922C-4A30-9D2B-58B7A0DD0266}" destId="{B958E74A-B3AB-4807-BCCB-8A925104CAA2}" srcOrd="0" destOrd="3" presId="urn:microsoft.com/office/officeart/2005/8/layout/vList2"/>
    <dgm:cxn modelId="{A4DC0826-7042-467B-A627-A7A0C5B9A72B}" type="presOf" srcId="{3DB1BE22-DA95-4072-8DB3-61546914A9CB}" destId="{66371792-B4F9-4840-81DC-BE615EE08E55}" srcOrd="0" destOrd="3" presId="urn:microsoft.com/office/officeart/2005/8/layout/vList2"/>
    <dgm:cxn modelId="{6A749647-38C5-4D71-8822-185924AE7CF0}" type="presOf" srcId="{E995A966-CA4E-40D1-BCD6-BEC2B4388E93}" destId="{B958E74A-B3AB-4807-BCCB-8A925104CAA2}" srcOrd="0" destOrd="0" presId="urn:microsoft.com/office/officeart/2005/8/layout/vList2"/>
    <dgm:cxn modelId="{3A66EC84-4F7B-420B-8046-7050AB8F2EB6}" srcId="{F2A2A1ED-AB21-4C8D-BF58-19E5F9668425}" destId="{B7AA3E1B-FFE4-4388-89B1-A30381B9CA00}" srcOrd="0" destOrd="0" parTransId="{0778AF0A-B5DF-45DD-87D6-B47A5209ABA9}" sibTransId="{3E85CB20-C39A-4A5F-AB95-0C48F673A6C1}"/>
    <dgm:cxn modelId="{D977FFDB-F4F7-43E1-B51E-778EC4481080}" srcId="{B7AA3E1B-FFE4-4388-89B1-A30381B9CA00}" destId="{E995A966-CA4E-40D1-BCD6-BEC2B4388E93}" srcOrd="0" destOrd="0" parTransId="{30C800B8-B5FD-4A22-A799-521434B7D287}" sibTransId="{22C5D590-BB76-42C3-8D10-082041853BF0}"/>
    <dgm:cxn modelId="{D7EA0777-2EDD-4D34-8504-3206D3350059}" type="presOf" srcId="{EF98DF9F-9812-48A5-8095-A7AA4B266CFF}" destId="{66371792-B4F9-4840-81DC-BE615EE08E55}" srcOrd="0" destOrd="0" presId="urn:microsoft.com/office/officeart/2005/8/layout/vList2"/>
    <dgm:cxn modelId="{4523B50A-A65A-42B0-963B-9B09AFA5BBAF}" srcId="{B7AA3E1B-FFE4-4388-89B1-A30381B9CA00}" destId="{4CA64CF2-0960-4D05-BCDC-8F97CF02CE46}" srcOrd="1" destOrd="0" parTransId="{156D2BA7-918F-42E1-92D0-94E154A0E15C}" sibTransId="{D0E49EFA-9BC6-418A-9AB7-A0400A22A7DE}"/>
    <dgm:cxn modelId="{B93DCEB6-6AE2-4828-8F23-9949D87FA007}" type="presOf" srcId="{351E6134-567F-4971-8829-CC87B59FC2B2}" destId="{3E9F6B6A-C9AC-4E34-BFDF-8D467E4A8BA7}" srcOrd="0" destOrd="0" presId="urn:microsoft.com/office/officeart/2005/8/layout/vList2"/>
    <dgm:cxn modelId="{97B9DC5F-E26A-4FA1-B97F-0284F32A04BE}" type="presOf" srcId="{2E73B017-8FA6-4DEB-8906-B76B95CC8164}" destId="{66371792-B4F9-4840-81DC-BE615EE08E55}" srcOrd="0" destOrd="1" presId="urn:microsoft.com/office/officeart/2005/8/layout/vList2"/>
    <dgm:cxn modelId="{06EC279D-C1B8-4007-AFF2-DE1B288DAC46}" type="presParOf" srcId="{485C0C7B-E01D-4D11-A43A-9DC3011AFC51}" destId="{22031E1E-091E-41B7-9A95-687E668F0AF0}" srcOrd="0" destOrd="0" presId="urn:microsoft.com/office/officeart/2005/8/layout/vList2"/>
    <dgm:cxn modelId="{1953AF83-6A04-40D8-AE57-7ABF0B32406B}" type="presParOf" srcId="{485C0C7B-E01D-4D11-A43A-9DC3011AFC51}" destId="{B958E74A-B3AB-4807-BCCB-8A925104CAA2}" srcOrd="1" destOrd="0" presId="urn:microsoft.com/office/officeart/2005/8/layout/vList2"/>
    <dgm:cxn modelId="{47DF57C6-8702-40AB-B6B4-4B6E43CF2D7E}" type="presParOf" srcId="{485C0C7B-E01D-4D11-A43A-9DC3011AFC51}" destId="{3E9F6B6A-C9AC-4E34-BFDF-8D467E4A8BA7}" srcOrd="2" destOrd="0" presId="urn:microsoft.com/office/officeart/2005/8/layout/vList2"/>
    <dgm:cxn modelId="{D862E06D-526E-4A38-83D6-B7123B853F71}" type="presParOf" srcId="{485C0C7B-E01D-4D11-A43A-9DC3011AFC51}" destId="{66371792-B4F9-4840-81DC-BE615EE08E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2A1ED-AB21-4C8D-BF58-19E5F96684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AA3E1B-FFE4-4388-89B1-A30381B9CA00}">
      <dgm:prSet/>
      <dgm:spPr/>
      <dgm:t>
        <a:bodyPr/>
        <a:lstStyle/>
        <a:p>
          <a:r>
            <a:rPr lang="en-US" dirty="0"/>
            <a:t>Mostly Older Homes</a:t>
          </a:r>
        </a:p>
      </dgm:t>
    </dgm:pt>
    <dgm:pt modelId="{0778AF0A-B5DF-45DD-87D6-B47A5209ABA9}" type="parTrans" cxnId="{3A66EC84-4F7B-420B-8046-7050AB8F2EB6}">
      <dgm:prSet/>
      <dgm:spPr/>
      <dgm:t>
        <a:bodyPr/>
        <a:lstStyle/>
        <a:p>
          <a:endParaRPr lang="en-US"/>
        </a:p>
      </dgm:t>
    </dgm:pt>
    <dgm:pt modelId="{3E85CB20-C39A-4A5F-AB95-0C48F673A6C1}" type="sibTrans" cxnId="{3A66EC84-4F7B-420B-8046-7050AB8F2EB6}">
      <dgm:prSet/>
      <dgm:spPr/>
      <dgm:t>
        <a:bodyPr/>
        <a:lstStyle/>
        <a:p>
          <a:endParaRPr lang="en-US"/>
        </a:p>
      </dgm:t>
    </dgm:pt>
    <dgm:pt modelId="{E995A966-CA4E-40D1-BCD6-BEC2B4388E93}">
      <dgm:prSet/>
      <dgm:spPr/>
      <dgm:t>
        <a:bodyPr/>
        <a:lstStyle/>
        <a:p>
          <a:r>
            <a:rPr lang="en-US" dirty="0"/>
            <a:t>Regular maintenance required</a:t>
          </a:r>
        </a:p>
      </dgm:t>
    </dgm:pt>
    <dgm:pt modelId="{30C800B8-B5FD-4A22-A799-521434B7D287}" type="parTrans" cxnId="{D977FFDB-F4F7-43E1-B51E-778EC4481080}">
      <dgm:prSet/>
      <dgm:spPr/>
      <dgm:t>
        <a:bodyPr/>
        <a:lstStyle/>
        <a:p>
          <a:endParaRPr lang="en-US"/>
        </a:p>
      </dgm:t>
    </dgm:pt>
    <dgm:pt modelId="{22C5D590-BB76-42C3-8D10-082041853BF0}" type="sibTrans" cxnId="{D977FFDB-F4F7-43E1-B51E-778EC4481080}">
      <dgm:prSet/>
      <dgm:spPr/>
      <dgm:t>
        <a:bodyPr/>
        <a:lstStyle/>
        <a:p>
          <a:endParaRPr lang="en-US"/>
        </a:p>
      </dgm:t>
    </dgm:pt>
    <dgm:pt modelId="{351E6134-567F-4971-8829-CC87B59FC2B2}">
      <dgm:prSet/>
      <dgm:spPr/>
      <dgm:t>
        <a:bodyPr/>
        <a:lstStyle/>
        <a:p>
          <a:r>
            <a:rPr lang="en-US" dirty="0"/>
            <a:t>Class “C” Tenants</a:t>
          </a:r>
          <a:endParaRPr lang="en-US" dirty="0">
            <a:solidFill>
              <a:schemeClr val="tx1"/>
            </a:solidFill>
          </a:endParaRPr>
        </a:p>
      </dgm:t>
    </dgm:pt>
    <dgm:pt modelId="{C4874AC1-3CE8-46ED-8C29-3C1E31FBD62F}" type="parTrans" cxnId="{2E2291B0-6DC2-40AD-AFC5-A38AAFD91012}">
      <dgm:prSet/>
      <dgm:spPr/>
      <dgm:t>
        <a:bodyPr/>
        <a:lstStyle/>
        <a:p>
          <a:endParaRPr lang="en-US"/>
        </a:p>
      </dgm:t>
    </dgm:pt>
    <dgm:pt modelId="{EB904EAD-CA84-4EBA-B51E-01F1228F4989}" type="sibTrans" cxnId="{2E2291B0-6DC2-40AD-AFC5-A38AAFD91012}">
      <dgm:prSet/>
      <dgm:spPr/>
      <dgm:t>
        <a:bodyPr/>
        <a:lstStyle/>
        <a:p>
          <a:endParaRPr lang="en-US"/>
        </a:p>
      </dgm:t>
    </dgm:pt>
    <dgm:pt modelId="{EF98DF9F-9812-48A5-8095-A7AA4B266CFF}">
      <dgm:prSet/>
      <dgm:spPr/>
      <dgm:t>
        <a:bodyPr/>
        <a:lstStyle/>
        <a:p>
          <a:r>
            <a:rPr lang="en-US" dirty="0"/>
            <a:t>Low  or no credit score </a:t>
          </a:r>
        </a:p>
      </dgm:t>
    </dgm:pt>
    <dgm:pt modelId="{43B2EC96-345F-4EA5-9E26-BF71823F4BE5}" type="parTrans" cxnId="{F60D7F7A-3F5A-4C31-906D-E472E3A62574}">
      <dgm:prSet/>
      <dgm:spPr/>
      <dgm:t>
        <a:bodyPr/>
        <a:lstStyle/>
        <a:p>
          <a:endParaRPr lang="en-US"/>
        </a:p>
      </dgm:t>
    </dgm:pt>
    <dgm:pt modelId="{3EC589B4-1516-4712-AE30-CFB4E3A3E9A5}" type="sibTrans" cxnId="{F60D7F7A-3F5A-4C31-906D-E472E3A62574}">
      <dgm:prSet/>
      <dgm:spPr/>
      <dgm:t>
        <a:bodyPr/>
        <a:lstStyle/>
        <a:p>
          <a:endParaRPr lang="en-US"/>
        </a:p>
      </dgm:t>
    </dgm:pt>
    <dgm:pt modelId="{DB95FEFC-C022-475C-8FB5-603DA40FC398}">
      <dgm:prSet/>
      <dgm:spPr/>
      <dgm:t>
        <a:bodyPr/>
        <a:lstStyle/>
        <a:p>
          <a:r>
            <a:rPr lang="en-US" dirty="0"/>
            <a:t>Older established schools</a:t>
          </a:r>
        </a:p>
      </dgm:t>
    </dgm:pt>
    <dgm:pt modelId="{48B10196-B632-4157-AED2-AFDE6AD7333E}" type="parTrans" cxnId="{84F9C01C-3A32-4FF0-A116-B357BE22A2AA}">
      <dgm:prSet/>
      <dgm:spPr/>
      <dgm:t>
        <a:bodyPr/>
        <a:lstStyle/>
        <a:p>
          <a:endParaRPr lang="en-US"/>
        </a:p>
      </dgm:t>
    </dgm:pt>
    <dgm:pt modelId="{56A026E9-B23E-414C-80DA-DD4BBC5FE2F8}" type="sibTrans" cxnId="{84F9C01C-3A32-4FF0-A116-B357BE22A2AA}">
      <dgm:prSet/>
      <dgm:spPr/>
      <dgm:t>
        <a:bodyPr/>
        <a:lstStyle/>
        <a:p>
          <a:endParaRPr lang="en-US"/>
        </a:p>
      </dgm:t>
    </dgm:pt>
    <dgm:pt modelId="{259E6A70-29F2-445C-B828-E6D33F5947D9}">
      <dgm:prSet/>
      <dgm:spPr/>
      <dgm:t>
        <a:bodyPr/>
        <a:lstStyle/>
        <a:p>
          <a:r>
            <a:rPr lang="en-US" dirty="0"/>
            <a:t>Limited shopping</a:t>
          </a:r>
        </a:p>
      </dgm:t>
    </dgm:pt>
    <dgm:pt modelId="{57D1D07F-9BE4-450B-857F-40E79E2CAB7A}" type="parTrans" cxnId="{3E253EF8-08BC-4347-A8C2-B50112D8E6A4}">
      <dgm:prSet/>
      <dgm:spPr/>
      <dgm:t>
        <a:bodyPr/>
        <a:lstStyle/>
        <a:p>
          <a:endParaRPr lang="en-US"/>
        </a:p>
      </dgm:t>
    </dgm:pt>
    <dgm:pt modelId="{17669149-0176-49C5-B1E8-D586CEF60563}" type="sibTrans" cxnId="{3E253EF8-08BC-4347-A8C2-B50112D8E6A4}">
      <dgm:prSet/>
      <dgm:spPr/>
      <dgm:t>
        <a:bodyPr/>
        <a:lstStyle/>
        <a:p>
          <a:endParaRPr lang="en-US"/>
        </a:p>
      </dgm:t>
    </dgm:pt>
    <dgm:pt modelId="{8688A86C-87C9-417D-ADF8-C570D34DC855}">
      <dgm:prSet/>
      <dgm:spPr/>
      <dgm:t>
        <a:bodyPr/>
        <a:lstStyle/>
        <a:p>
          <a:r>
            <a:rPr lang="en-US" dirty="0"/>
            <a:t>Lower rents</a:t>
          </a:r>
        </a:p>
      </dgm:t>
    </dgm:pt>
    <dgm:pt modelId="{1B60FFEF-EFAD-4E42-B627-F023254C8A9B}" type="parTrans" cxnId="{BDDC8B95-29F7-4480-9BB0-AF29886BF259}">
      <dgm:prSet/>
      <dgm:spPr/>
      <dgm:t>
        <a:bodyPr/>
        <a:lstStyle/>
        <a:p>
          <a:endParaRPr lang="en-US"/>
        </a:p>
      </dgm:t>
    </dgm:pt>
    <dgm:pt modelId="{6C87BEA5-68F8-4D6D-9019-15FB53AC65F0}" type="sibTrans" cxnId="{BDDC8B95-29F7-4480-9BB0-AF29886BF259}">
      <dgm:prSet/>
      <dgm:spPr/>
      <dgm:t>
        <a:bodyPr/>
        <a:lstStyle/>
        <a:p>
          <a:endParaRPr lang="en-US"/>
        </a:p>
      </dgm:t>
    </dgm:pt>
    <dgm:pt modelId="{E8900464-5468-40FA-983C-26771E4FC7A7}">
      <dgm:prSet/>
      <dgm:spPr/>
      <dgm:t>
        <a:bodyPr/>
        <a:lstStyle/>
        <a:p>
          <a:r>
            <a:rPr lang="en-US"/>
            <a:t>Unstable income</a:t>
          </a:r>
          <a:endParaRPr lang="en-US" dirty="0"/>
        </a:p>
      </dgm:t>
    </dgm:pt>
    <dgm:pt modelId="{2563837B-57D6-428A-B31A-84A86AA4623D}" type="parTrans" cxnId="{6681B56B-D527-4217-88F2-16894E24B9E5}">
      <dgm:prSet/>
      <dgm:spPr/>
      <dgm:t>
        <a:bodyPr/>
        <a:lstStyle/>
        <a:p>
          <a:endParaRPr lang="en-US"/>
        </a:p>
      </dgm:t>
    </dgm:pt>
    <dgm:pt modelId="{E3BC9716-097D-46BA-A1A9-0C448B6E9DBF}" type="sibTrans" cxnId="{6681B56B-D527-4217-88F2-16894E24B9E5}">
      <dgm:prSet/>
      <dgm:spPr/>
      <dgm:t>
        <a:bodyPr/>
        <a:lstStyle/>
        <a:p>
          <a:endParaRPr lang="en-US"/>
        </a:p>
      </dgm:t>
    </dgm:pt>
    <dgm:pt modelId="{E4F2D822-9A88-4766-91A8-442DE5A6AB14}">
      <dgm:prSet/>
      <dgm:spPr/>
      <dgm:t>
        <a:bodyPr/>
        <a:lstStyle/>
        <a:p>
          <a:r>
            <a:rPr lang="en-US"/>
            <a:t>Rent is late multiple times per year</a:t>
          </a:r>
          <a:endParaRPr lang="en-US" dirty="0"/>
        </a:p>
      </dgm:t>
    </dgm:pt>
    <dgm:pt modelId="{A68D771B-FF1C-4AE8-B3F0-4A7EEFD6AD91}" type="parTrans" cxnId="{18A58B89-2214-4363-A3ED-B87FE519E36F}">
      <dgm:prSet/>
      <dgm:spPr/>
      <dgm:t>
        <a:bodyPr/>
        <a:lstStyle/>
        <a:p>
          <a:endParaRPr lang="en-US"/>
        </a:p>
      </dgm:t>
    </dgm:pt>
    <dgm:pt modelId="{FC1E89DC-9E24-4E95-BE12-E2A4E465EC16}" type="sibTrans" cxnId="{18A58B89-2214-4363-A3ED-B87FE519E36F}">
      <dgm:prSet/>
      <dgm:spPr/>
      <dgm:t>
        <a:bodyPr/>
        <a:lstStyle/>
        <a:p>
          <a:endParaRPr lang="en-US"/>
        </a:p>
      </dgm:t>
    </dgm:pt>
    <dgm:pt modelId="{BAF9F0CE-E55C-4AD8-AF39-33D367929739}">
      <dgm:prSet/>
      <dgm:spPr/>
      <dgm:t>
        <a:bodyPr/>
        <a:lstStyle/>
        <a:p>
          <a:r>
            <a:rPr lang="en-US" dirty="0"/>
            <a:t>Tenancy often ends in abandonment or eviction</a:t>
          </a:r>
        </a:p>
      </dgm:t>
    </dgm:pt>
    <dgm:pt modelId="{E98DBEDE-1177-46B9-ACF7-95CAF2919886}" type="parTrans" cxnId="{F05CB697-6067-4351-B40A-4E111497B957}">
      <dgm:prSet/>
      <dgm:spPr/>
      <dgm:t>
        <a:bodyPr/>
        <a:lstStyle/>
        <a:p>
          <a:endParaRPr lang="en-US"/>
        </a:p>
      </dgm:t>
    </dgm:pt>
    <dgm:pt modelId="{3B9CC95D-E745-46BF-B533-8EE09C643123}" type="sibTrans" cxnId="{F05CB697-6067-4351-B40A-4E111497B957}">
      <dgm:prSet/>
      <dgm:spPr/>
      <dgm:t>
        <a:bodyPr/>
        <a:lstStyle/>
        <a:p>
          <a:endParaRPr lang="en-US"/>
        </a:p>
      </dgm:t>
    </dgm:pt>
    <dgm:pt modelId="{485C0C7B-E01D-4D11-A43A-9DC3011AFC51}" type="pres">
      <dgm:prSet presAssocID="{F2A2A1ED-AB21-4C8D-BF58-19E5F9668425}" presName="linear" presStyleCnt="0">
        <dgm:presLayoutVars>
          <dgm:animLvl val="lvl"/>
          <dgm:resizeHandles val="exact"/>
        </dgm:presLayoutVars>
      </dgm:prSet>
      <dgm:spPr/>
      <dgm:t>
        <a:bodyPr/>
        <a:lstStyle/>
        <a:p>
          <a:endParaRPr lang="en-US"/>
        </a:p>
      </dgm:t>
    </dgm:pt>
    <dgm:pt modelId="{22031E1E-091E-41B7-9A95-687E668F0AF0}" type="pres">
      <dgm:prSet presAssocID="{B7AA3E1B-FFE4-4388-89B1-A30381B9CA00}" presName="parentText" presStyleLbl="node1" presStyleIdx="0" presStyleCnt="2" custLinFactY="-51926" custLinFactNeighborX="14475" custLinFactNeighborY="-100000">
        <dgm:presLayoutVars>
          <dgm:chMax val="0"/>
          <dgm:bulletEnabled val="1"/>
        </dgm:presLayoutVars>
      </dgm:prSet>
      <dgm:spPr/>
      <dgm:t>
        <a:bodyPr/>
        <a:lstStyle/>
        <a:p>
          <a:endParaRPr lang="en-US"/>
        </a:p>
      </dgm:t>
    </dgm:pt>
    <dgm:pt modelId="{B958E74A-B3AB-4807-BCCB-8A925104CAA2}" type="pres">
      <dgm:prSet presAssocID="{B7AA3E1B-FFE4-4388-89B1-A30381B9CA00}" presName="childText" presStyleLbl="revTx" presStyleIdx="0" presStyleCnt="2">
        <dgm:presLayoutVars>
          <dgm:bulletEnabled val="1"/>
        </dgm:presLayoutVars>
      </dgm:prSet>
      <dgm:spPr/>
      <dgm:t>
        <a:bodyPr/>
        <a:lstStyle/>
        <a:p>
          <a:endParaRPr lang="en-US"/>
        </a:p>
      </dgm:t>
    </dgm:pt>
    <dgm:pt modelId="{3E9F6B6A-C9AC-4E34-BFDF-8D467E4A8BA7}" type="pres">
      <dgm:prSet presAssocID="{351E6134-567F-4971-8829-CC87B59FC2B2}" presName="parentText" presStyleLbl="node1" presStyleIdx="1" presStyleCnt="2">
        <dgm:presLayoutVars>
          <dgm:chMax val="0"/>
          <dgm:bulletEnabled val="1"/>
        </dgm:presLayoutVars>
      </dgm:prSet>
      <dgm:spPr/>
      <dgm:t>
        <a:bodyPr/>
        <a:lstStyle/>
        <a:p>
          <a:endParaRPr lang="en-US"/>
        </a:p>
      </dgm:t>
    </dgm:pt>
    <dgm:pt modelId="{66371792-B4F9-4840-81DC-BE615EE08E55}" type="pres">
      <dgm:prSet presAssocID="{351E6134-567F-4971-8829-CC87B59FC2B2}" presName="childText" presStyleLbl="revTx" presStyleIdx="1" presStyleCnt="2">
        <dgm:presLayoutVars>
          <dgm:bulletEnabled val="1"/>
        </dgm:presLayoutVars>
      </dgm:prSet>
      <dgm:spPr/>
      <dgm:t>
        <a:bodyPr/>
        <a:lstStyle/>
        <a:p>
          <a:endParaRPr lang="en-US"/>
        </a:p>
      </dgm:t>
    </dgm:pt>
  </dgm:ptLst>
  <dgm:cxnLst>
    <dgm:cxn modelId="{6681B56B-D527-4217-88F2-16894E24B9E5}" srcId="{351E6134-567F-4971-8829-CC87B59FC2B2}" destId="{E8900464-5468-40FA-983C-26771E4FC7A7}" srcOrd="1" destOrd="0" parTransId="{2563837B-57D6-428A-B31A-84A86AA4623D}" sibTransId="{E3BC9716-097D-46BA-A1A9-0C448B6E9DBF}"/>
    <dgm:cxn modelId="{D7EA0777-2EDD-4D34-8504-3206D3350059}" type="presOf" srcId="{EF98DF9F-9812-48A5-8095-A7AA4B266CFF}" destId="{66371792-B4F9-4840-81DC-BE615EE08E55}" srcOrd="0" destOrd="0" presId="urn:microsoft.com/office/officeart/2005/8/layout/vList2"/>
    <dgm:cxn modelId="{BDDC8B95-29F7-4480-9BB0-AF29886BF259}" srcId="{B7AA3E1B-FFE4-4388-89B1-A30381B9CA00}" destId="{8688A86C-87C9-417D-ADF8-C570D34DC855}" srcOrd="3" destOrd="0" parTransId="{1B60FFEF-EFAD-4E42-B627-F023254C8A9B}" sibTransId="{6C87BEA5-68F8-4D6D-9019-15FB53AC65F0}"/>
    <dgm:cxn modelId="{84F9C01C-3A32-4FF0-A116-B357BE22A2AA}" srcId="{B7AA3E1B-FFE4-4388-89B1-A30381B9CA00}" destId="{DB95FEFC-C022-475C-8FB5-603DA40FC398}" srcOrd="1" destOrd="0" parTransId="{48B10196-B632-4157-AED2-AFDE6AD7333E}" sibTransId="{56A026E9-B23E-414C-80DA-DD4BBC5FE2F8}"/>
    <dgm:cxn modelId="{F60D7F7A-3F5A-4C31-906D-E472E3A62574}" srcId="{351E6134-567F-4971-8829-CC87B59FC2B2}" destId="{EF98DF9F-9812-48A5-8095-A7AA4B266CFF}" srcOrd="0" destOrd="0" parTransId="{43B2EC96-345F-4EA5-9E26-BF71823F4BE5}" sibTransId="{3EC589B4-1516-4712-AE30-CFB4E3A3E9A5}"/>
    <dgm:cxn modelId="{08950CF4-15E9-4BE0-AF46-45B7D2EE9C58}" type="presOf" srcId="{BAF9F0CE-E55C-4AD8-AF39-33D367929739}" destId="{66371792-B4F9-4840-81DC-BE615EE08E55}" srcOrd="0" destOrd="3" presId="urn:microsoft.com/office/officeart/2005/8/layout/vList2"/>
    <dgm:cxn modelId="{FD9A48C6-0D12-4C76-BA0C-EF5AD22C2B0F}" type="presOf" srcId="{B7AA3E1B-FFE4-4388-89B1-A30381B9CA00}" destId="{22031E1E-091E-41B7-9A95-687E668F0AF0}" srcOrd="0" destOrd="0" presId="urn:microsoft.com/office/officeart/2005/8/layout/vList2"/>
    <dgm:cxn modelId="{FD421139-5899-4850-9838-12E408E77C50}" type="presOf" srcId="{F2A2A1ED-AB21-4C8D-BF58-19E5F9668425}" destId="{485C0C7B-E01D-4D11-A43A-9DC3011AFC51}" srcOrd="0" destOrd="0" presId="urn:microsoft.com/office/officeart/2005/8/layout/vList2"/>
    <dgm:cxn modelId="{18A58B89-2214-4363-A3ED-B87FE519E36F}" srcId="{351E6134-567F-4971-8829-CC87B59FC2B2}" destId="{E4F2D822-9A88-4766-91A8-442DE5A6AB14}" srcOrd="2" destOrd="0" parTransId="{A68D771B-FF1C-4AE8-B3F0-4A7EEFD6AD91}" sibTransId="{FC1E89DC-9E24-4E95-BE12-E2A4E465EC16}"/>
    <dgm:cxn modelId="{E4772620-EAE3-4DEB-A9C9-996F65D5B526}" type="presOf" srcId="{E4F2D822-9A88-4766-91A8-442DE5A6AB14}" destId="{66371792-B4F9-4840-81DC-BE615EE08E55}" srcOrd="0" destOrd="2" presId="urn:microsoft.com/office/officeart/2005/8/layout/vList2"/>
    <dgm:cxn modelId="{6A749647-38C5-4D71-8822-185924AE7CF0}" type="presOf" srcId="{E995A966-CA4E-40D1-BCD6-BEC2B4388E93}" destId="{B958E74A-B3AB-4807-BCCB-8A925104CAA2}" srcOrd="0" destOrd="0" presId="urn:microsoft.com/office/officeart/2005/8/layout/vList2"/>
    <dgm:cxn modelId="{3A66EC84-4F7B-420B-8046-7050AB8F2EB6}" srcId="{F2A2A1ED-AB21-4C8D-BF58-19E5F9668425}" destId="{B7AA3E1B-FFE4-4388-89B1-A30381B9CA00}" srcOrd="0" destOrd="0" parTransId="{0778AF0A-B5DF-45DD-87D6-B47A5209ABA9}" sibTransId="{3E85CB20-C39A-4A5F-AB95-0C48F673A6C1}"/>
    <dgm:cxn modelId="{3E253EF8-08BC-4347-A8C2-B50112D8E6A4}" srcId="{B7AA3E1B-FFE4-4388-89B1-A30381B9CA00}" destId="{259E6A70-29F2-445C-B828-E6D33F5947D9}" srcOrd="2" destOrd="0" parTransId="{57D1D07F-9BE4-450B-857F-40E79E2CAB7A}" sibTransId="{17669149-0176-49C5-B1E8-D586CEF60563}"/>
    <dgm:cxn modelId="{BC473C00-37DD-4D7A-8E6F-8D7E5A525BBF}" type="presOf" srcId="{259E6A70-29F2-445C-B828-E6D33F5947D9}" destId="{B958E74A-B3AB-4807-BCCB-8A925104CAA2}" srcOrd="0" destOrd="2" presId="urn:microsoft.com/office/officeart/2005/8/layout/vList2"/>
    <dgm:cxn modelId="{18DD5F89-E120-434B-8C5A-3D2899E822E5}" type="presOf" srcId="{E8900464-5468-40FA-983C-26771E4FC7A7}" destId="{66371792-B4F9-4840-81DC-BE615EE08E55}" srcOrd="0" destOrd="1" presId="urn:microsoft.com/office/officeart/2005/8/layout/vList2"/>
    <dgm:cxn modelId="{05D405BA-288B-4600-B0FB-E0EF90D02FF5}" type="presOf" srcId="{8688A86C-87C9-417D-ADF8-C570D34DC855}" destId="{B958E74A-B3AB-4807-BCCB-8A925104CAA2}" srcOrd="0" destOrd="3" presId="urn:microsoft.com/office/officeart/2005/8/layout/vList2"/>
    <dgm:cxn modelId="{B93DCEB6-6AE2-4828-8F23-9949D87FA007}" type="presOf" srcId="{351E6134-567F-4971-8829-CC87B59FC2B2}" destId="{3E9F6B6A-C9AC-4E34-BFDF-8D467E4A8BA7}" srcOrd="0" destOrd="0" presId="urn:microsoft.com/office/officeart/2005/8/layout/vList2"/>
    <dgm:cxn modelId="{8DD02DD3-35AD-4454-87A4-BE56962DF115}" type="presOf" srcId="{DB95FEFC-C022-475C-8FB5-603DA40FC398}" destId="{B958E74A-B3AB-4807-BCCB-8A925104CAA2}" srcOrd="0" destOrd="1" presId="urn:microsoft.com/office/officeart/2005/8/layout/vList2"/>
    <dgm:cxn modelId="{D977FFDB-F4F7-43E1-B51E-778EC4481080}" srcId="{B7AA3E1B-FFE4-4388-89B1-A30381B9CA00}" destId="{E995A966-CA4E-40D1-BCD6-BEC2B4388E93}" srcOrd="0" destOrd="0" parTransId="{30C800B8-B5FD-4A22-A799-521434B7D287}" sibTransId="{22C5D590-BB76-42C3-8D10-082041853BF0}"/>
    <dgm:cxn modelId="{2E2291B0-6DC2-40AD-AFC5-A38AAFD91012}" srcId="{F2A2A1ED-AB21-4C8D-BF58-19E5F9668425}" destId="{351E6134-567F-4971-8829-CC87B59FC2B2}" srcOrd="1" destOrd="0" parTransId="{C4874AC1-3CE8-46ED-8C29-3C1E31FBD62F}" sibTransId="{EB904EAD-CA84-4EBA-B51E-01F1228F4989}"/>
    <dgm:cxn modelId="{F05CB697-6067-4351-B40A-4E111497B957}" srcId="{351E6134-567F-4971-8829-CC87B59FC2B2}" destId="{BAF9F0CE-E55C-4AD8-AF39-33D367929739}" srcOrd="3" destOrd="0" parTransId="{E98DBEDE-1177-46B9-ACF7-95CAF2919886}" sibTransId="{3B9CC95D-E745-46BF-B533-8EE09C643123}"/>
    <dgm:cxn modelId="{06EC279D-C1B8-4007-AFF2-DE1B288DAC46}" type="presParOf" srcId="{485C0C7B-E01D-4D11-A43A-9DC3011AFC51}" destId="{22031E1E-091E-41B7-9A95-687E668F0AF0}" srcOrd="0" destOrd="0" presId="urn:microsoft.com/office/officeart/2005/8/layout/vList2"/>
    <dgm:cxn modelId="{1953AF83-6A04-40D8-AE57-7ABF0B32406B}" type="presParOf" srcId="{485C0C7B-E01D-4D11-A43A-9DC3011AFC51}" destId="{B958E74A-B3AB-4807-BCCB-8A925104CAA2}" srcOrd="1" destOrd="0" presId="urn:microsoft.com/office/officeart/2005/8/layout/vList2"/>
    <dgm:cxn modelId="{47DF57C6-8702-40AB-B6B4-4B6E43CF2D7E}" type="presParOf" srcId="{485C0C7B-E01D-4D11-A43A-9DC3011AFC51}" destId="{3E9F6B6A-C9AC-4E34-BFDF-8D467E4A8BA7}" srcOrd="2" destOrd="0" presId="urn:microsoft.com/office/officeart/2005/8/layout/vList2"/>
    <dgm:cxn modelId="{D862E06D-526E-4A38-83D6-B7123B853F71}" type="presParOf" srcId="{485C0C7B-E01D-4D11-A43A-9DC3011AFC51}" destId="{66371792-B4F9-4840-81DC-BE615EE08E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DCDEE2-9CFB-42D4-A765-A981AD4F526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874A74-58FB-4908-909E-93789740A319}">
      <dgm:prSet/>
      <dgm:spPr/>
      <dgm:t>
        <a:bodyPr/>
        <a:lstStyle/>
        <a:p>
          <a:pPr>
            <a:defRPr cap="all"/>
          </a:pPr>
          <a:r>
            <a:rPr lang="en-US" b="1" dirty="0"/>
            <a:t>Call Local Property Managers</a:t>
          </a:r>
          <a:endParaRPr lang="en-US" dirty="0"/>
        </a:p>
      </dgm:t>
    </dgm:pt>
    <dgm:pt modelId="{47631A65-915F-4838-B102-0139E93CDACE}" type="parTrans" cxnId="{BD3968A9-E7EF-4FC1-A508-776C56C26DB3}">
      <dgm:prSet/>
      <dgm:spPr/>
      <dgm:t>
        <a:bodyPr/>
        <a:lstStyle/>
        <a:p>
          <a:endParaRPr lang="en-US"/>
        </a:p>
      </dgm:t>
    </dgm:pt>
    <dgm:pt modelId="{B1880EE9-4D17-4104-B20D-AC1DE7F765FD}" type="sibTrans" cxnId="{BD3968A9-E7EF-4FC1-A508-776C56C26DB3}">
      <dgm:prSet/>
      <dgm:spPr/>
      <dgm:t>
        <a:bodyPr/>
        <a:lstStyle/>
        <a:p>
          <a:endParaRPr lang="en-US"/>
        </a:p>
      </dgm:t>
    </dgm:pt>
    <dgm:pt modelId="{FDA4176B-9FBA-4804-8C33-2E977BEF72D0}">
      <dgm:prSet/>
      <dgm:spPr/>
      <dgm:t>
        <a:bodyPr/>
        <a:lstStyle/>
        <a:p>
          <a:pPr>
            <a:defRPr cap="all"/>
          </a:pPr>
          <a:r>
            <a:rPr lang="en-US" b="1"/>
            <a:t>Will You Manage This Property?</a:t>
          </a:r>
          <a:endParaRPr lang="en-US"/>
        </a:p>
      </dgm:t>
    </dgm:pt>
    <dgm:pt modelId="{30176F81-0DDE-4326-A065-8053F6F8C41F}" type="parTrans" cxnId="{17365DB8-6F39-4B12-9765-4DE8CC169F97}">
      <dgm:prSet/>
      <dgm:spPr/>
      <dgm:t>
        <a:bodyPr/>
        <a:lstStyle/>
        <a:p>
          <a:endParaRPr lang="en-US"/>
        </a:p>
      </dgm:t>
    </dgm:pt>
    <dgm:pt modelId="{66F1C1E3-C6A9-4882-8EEE-F561A418FFD1}" type="sibTrans" cxnId="{17365DB8-6F39-4B12-9765-4DE8CC169F97}">
      <dgm:prSet/>
      <dgm:spPr/>
      <dgm:t>
        <a:bodyPr/>
        <a:lstStyle/>
        <a:p>
          <a:endParaRPr lang="en-US"/>
        </a:p>
      </dgm:t>
    </dgm:pt>
    <dgm:pt modelId="{AC26D810-76A7-4032-AD69-86D7CFFD2B46}">
      <dgm:prSet/>
      <dgm:spPr/>
      <dgm:t>
        <a:bodyPr/>
        <a:lstStyle/>
        <a:p>
          <a:pPr>
            <a:defRPr cap="all"/>
          </a:pPr>
          <a:r>
            <a:rPr lang="en-US" b="1"/>
            <a:t>Tell me about it….</a:t>
          </a:r>
          <a:endParaRPr lang="en-US"/>
        </a:p>
      </dgm:t>
    </dgm:pt>
    <dgm:pt modelId="{D1185F65-698D-479E-9E47-F1C955590E68}" type="parTrans" cxnId="{22177459-DDC1-4104-916E-1F6214F6E653}">
      <dgm:prSet/>
      <dgm:spPr/>
      <dgm:t>
        <a:bodyPr/>
        <a:lstStyle/>
        <a:p>
          <a:endParaRPr lang="en-US"/>
        </a:p>
      </dgm:t>
    </dgm:pt>
    <dgm:pt modelId="{61911CF4-6DA5-4773-8C47-A1EBA8458646}" type="sibTrans" cxnId="{22177459-DDC1-4104-916E-1F6214F6E653}">
      <dgm:prSet/>
      <dgm:spPr/>
      <dgm:t>
        <a:bodyPr/>
        <a:lstStyle/>
        <a:p>
          <a:endParaRPr lang="en-US"/>
        </a:p>
      </dgm:t>
    </dgm:pt>
    <dgm:pt modelId="{47902772-5A1A-44DF-B0D2-4464C4C3AD19}" type="pres">
      <dgm:prSet presAssocID="{80DCDEE2-9CFB-42D4-A765-A981AD4F5263}" presName="root" presStyleCnt="0">
        <dgm:presLayoutVars>
          <dgm:dir/>
          <dgm:resizeHandles val="exact"/>
        </dgm:presLayoutVars>
      </dgm:prSet>
      <dgm:spPr/>
      <dgm:t>
        <a:bodyPr/>
        <a:lstStyle/>
        <a:p>
          <a:endParaRPr lang="en-US"/>
        </a:p>
      </dgm:t>
    </dgm:pt>
    <dgm:pt modelId="{EAE5A15E-CF06-4A3E-AC6B-1992167782C8}" type="pres">
      <dgm:prSet presAssocID="{BC874A74-58FB-4908-909E-93789740A319}" presName="compNode" presStyleCnt="0"/>
      <dgm:spPr/>
    </dgm:pt>
    <dgm:pt modelId="{18908AC5-418F-427E-ABD1-34004F4A8DA5}" type="pres">
      <dgm:prSet presAssocID="{BC874A74-58FB-4908-909E-93789740A319}" presName="iconBgRect" presStyleLbl="bgShp" presStyleIdx="0" presStyleCnt="3"/>
      <dgm:spPr/>
    </dgm:pt>
    <dgm:pt modelId="{9D80B0F3-FB07-46FB-98CD-8FFD5E7F0878}" type="pres">
      <dgm:prSet presAssocID="{BC874A74-58FB-4908-909E-93789740A3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ll center"/>
        </a:ext>
      </dgm:extLst>
    </dgm:pt>
    <dgm:pt modelId="{E7D0878D-C45A-4BBE-B596-650AD30096FB}" type="pres">
      <dgm:prSet presAssocID="{BC874A74-58FB-4908-909E-93789740A319}" presName="spaceRect" presStyleCnt="0"/>
      <dgm:spPr/>
    </dgm:pt>
    <dgm:pt modelId="{EE312C9A-029A-45F3-8883-E37190714A66}" type="pres">
      <dgm:prSet presAssocID="{BC874A74-58FB-4908-909E-93789740A319}" presName="textRect" presStyleLbl="revTx" presStyleIdx="0" presStyleCnt="3">
        <dgm:presLayoutVars>
          <dgm:chMax val="1"/>
          <dgm:chPref val="1"/>
        </dgm:presLayoutVars>
      </dgm:prSet>
      <dgm:spPr/>
      <dgm:t>
        <a:bodyPr/>
        <a:lstStyle/>
        <a:p>
          <a:endParaRPr lang="en-US"/>
        </a:p>
      </dgm:t>
    </dgm:pt>
    <dgm:pt modelId="{AAA8765F-C003-4A32-95B5-4D9D3119A2E0}" type="pres">
      <dgm:prSet presAssocID="{B1880EE9-4D17-4104-B20D-AC1DE7F765FD}" presName="sibTrans" presStyleCnt="0"/>
      <dgm:spPr/>
    </dgm:pt>
    <dgm:pt modelId="{33D95EBE-E526-4D27-8C94-209DCA7E1C97}" type="pres">
      <dgm:prSet presAssocID="{FDA4176B-9FBA-4804-8C33-2E977BEF72D0}" presName="compNode" presStyleCnt="0"/>
      <dgm:spPr/>
    </dgm:pt>
    <dgm:pt modelId="{EC7B228B-AF3B-4C41-AD3B-B5DE2B83403F}" type="pres">
      <dgm:prSet presAssocID="{FDA4176B-9FBA-4804-8C33-2E977BEF72D0}" presName="iconBgRect" presStyleLbl="bgShp" presStyleIdx="1" presStyleCnt="3"/>
      <dgm:spPr/>
    </dgm:pt>
    <dgm:pt modelId="{96E865D7-E754-466C-AC6E-37AA7CE912B0}" type="pres">
      <dgm:prSet presAssocID="{FDA4176B-9FBA-4804-8C33-2E977BEF72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uburban scene"/>
        </a:ext>
      </dgm:extLst>
    </dgm:pt>
    <dgm:pt modelId="{D902A0B2-6DE3-466D-AD91-04CF16A8437A}" type="pres">
      <dgm:prSet presAssocID="{FDA4176B-9FBA-4804-8C33-2E977BEF72D0}" presName="spaceRect" presStyleCnt="0"/>
      <dgm:spPr/>
    </dgm:pt>
    <dgm:pt modelId="{538ECCD8-D684-4E1B-8F50-E2BB15A89599}" type="pres">
      <dgm:prSet presAssocID="{FDA4176B-9FBA-4804-8C33-2E977BEF72D0}" presName="textRect" presStyleLbl="revTx" presStyleIdx="1" presStyleCnt="3">
        <dgm:presLayoutVars>
          <dgm:chMax val="1"/>
          <dgm:chPref val="1"/>
        </dgm:presLayoutVars>
      </dgm:prSet>
      <dgm:spPr/>
      <dgm:t>
        <a:bodyPr/>
        <a:lstStyle/>
        <a:p>
          <a:endParaRPr lang="en-US"/>
        </a:p>
      </dgm:t>
    </dgm:pt>
    <dgm:pt modelId="{4EFBA536-F74A-4969-BFE4-A80C02F18DE3}" type="pres">
      <dgm:prSet presAssocID="{66F1C1E3-C6A9-4882-8EEE-F561A418FFD1}" presName="sibTrans" presStyleCnt="0"/>
      <dgm:spPr/>
    </dgm:pt>
    <dgm:pt modelId="{2990B24E-E589-4E20-85BB-F45C8F070D48}" type="pres">
      <dgm:prSet presAssocID="{AC26D810-76A7-4032-AD69-86D7CFFD2B46}" presName="compNode" presStyleCnt="0"/>
      <dgm:spPr/>
    </dgm:pt>
    <dgm:pt modelId="{AAC0607D-F503-40E5-B27D-EAA388EBC8A7}" type="pres">
      <dgm:prSet presAssocID="{AC26D810-76A7-4032-AD69-86D7CFFD2B46}" presName="iconBgRect" presStyleLbl="bgShp" presStyleIdx="2" presStyleCnt="3"/>
      <dgm:spPr/>
    </dgm:pt>
    <dgm:pt modelId="{5596FC8F-EDA4-486B-B80E-869BFC8192B8}" type="pres">
      <dgm:prSet presAssocID="{AC26D810-76A7-4032-AD69-86D7CFFD2B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at Bubble"/>
        </a:ext>
      </dgm:extLst>
    </dgm:pt>
    <dgm:pt modelId="{C50D4F6E-0DB5-4FE1-9BA9-A265705393A9}" type="pres">
      <dgm:prSet presAssocID="{AC26D810-76A7-4032-AD69-86D7CFFD2B46}" presName="spaceRect" presStyleCnt="0"/>
      <dgm:spPr/>
    </dgm:pt>
    <dgm:pt modelId="{595C505A-ECDA-4F23-B596-EF6F704B13F0}" type="pres">
      <dgm:prSet presAssocID="{AC26D810-76A7-4032-AD69-86D7CFFD2B46}" presName="textRect" presStyleLbl="revTx" presStyleIdx="2" presStyleCnt="3">
        <dgm:presLayoutVars>
          <dgm:chMax val="1"/>
          <dgm:chPref val="1"/>
        </dgm:presLayoutVars>
      </dgm:prSet>
      <dgm:spPr/>
      <dgm:t>
        <a:bodyPr/>
        <a:lstStyle/>
        <a:p>
          <a:endParaRPr lang="en-US"/>
        </a:p>
      </dgm:t>
    </dgm:pt>
  </dgm:ptLst>
  <dgm:cxnLst>
    <dgm:cxn modelId="{2F9E1D3D-1593-411B-8807-342CDC4C97D6}" type="presOf" srcId="{FDA4176B-9FBA-4804-8C33-2E977BEF72D0}" destId="{538ECCD8-D684-4E1B-8F50-E2BB15A89599}" srcOrd="0" destOrd="0" presId="urn:microsoft.com/office/officeart/2018/5/layout/IconCircleLabelList"/>
    <dgm:cxn modelId="{056DAA4D-C187-4B3F-9E22-8C075809A111}" type="presOf" srcId="{BC874A74-58FB-4908-909E-93789740A319}" destId="{EE312C9A-029A-45F3-8883-E37190714A66}" srcOrd="0" destOrd="0" presId="urn:microsoft.com/office/officeart/2018/5/layout/IconCircleLabelList"/>
    <dgm:cxn modelId="{BD3968A9-E7EF-4FC1-A508-776C56C26DB3}" srcId="{80DCDEE2-9CFB-42D4-A765-A981AD4F5263}" destId="{BC874A74-58FB-4908-909E-93789740A319}" srcOrd="0" destOrd="0" parTransId="{47631A65-915F-4838-B102-0139E93CDACE}" sibTransId="{B1880EE9-4D17-4104-B20D-AC1DE7F765FD}"/>
    <dgm:cxn modelId="{22177459-DDC1-4104-916E-1F6214F6E653}" srcId="{80DCDEE2-9CFB-42D4-A765-A981AD4F5263}" destId="{AC26D810-76A7-4032-AD69-86D7CFFD2B46}" srcOrd="2" destOrd="0" parTransId="{D1185F65-698D-479E-9E47-F1C955590E68}" sibTransId="{61911CF4-6DA5-4773-8C47-A1EBA8458646}"/>
    <dgm:cxn modelId="{17365DB8-6F39-4B12-9765-4DE8CC169F97}" srcId="{80DCDEE2-9CFB-42D4-A765-A981AD4F5263}" destId="{FDA4176B-9FBA-4804-8C33-2E977BEF72D0}" srcOrd="1" destOrd="0" parTransId="{30176F81-0DDE-4326-A065-8053F6F8C41F}" sibTransId="{66F1C1E3-C6A9-4882-8EEE-F561A418FFD1}"/>
    <dgm:cxn modelId="{FF142E1B-D853-4F49-A50D-4F5780A44AB2}" type="presOf" srcId="{80DCDEE2-9CFB-42D4-A765-A981AD4F5263}" destId="{47902772-5A1A-44DF-B0D2-4464C4C3AD19}" srcOrd="0" destOrd="0" presId="urn:microsoft.com/office/officeart/2018/5/layout/IconCircleLabelList"/>
    <dgm:cxn modelId="{2F2327E0-AE1A-46C6-A557-9A5416685E4B}" type="presOf" srcId="{AC26D810-76A7-4032-AD69-86D7CFFD2B46}" destId="{595C505A-ECDA-4F23-B596-EF6F704B13F0}" srcOrd="0" destOrd="0" presId="urn:microsoft.com/office/officeart/2018/5/layout/IconCircleLabelList"/>
    <dgm:cxn modelId="{0CB7A33E-A6A3-4B22-837B-95241C3FB281}" type="presParOf" srcId="{47902772-5A1A-44DF-B0D2-4464C4C3AD19}" destId="{EAE5A15E-CF06-4A3E-AC6B-1992167782C8}" srcOrd="0" destOrd="0" presId="urn:microsoft.com/office/officeart/2018/5/layout/IconCircleLabelList"/>
    <dgm:cxn modelId="{6B5E104F-E389-466D-9CF8-27F4129C89DD}" type="presParOf" srcId="{EAE5A15E-CF06-4A3E-AC6B-1992167782C8}" destId="{18908AC5-418F-427E-ABD1-34004F4A8DA5}" srcOrd="0" destOrd="0" presId="urn:microsoft.com/office/officeart/2018/5/layout/IconCircleLabelList"/>
    <dgm:cxn modelId="{4C5C5680-368F-49BA-948C-B23BA612616A}" type="presParOf" srcId="{EAE5A15E-CF06-4A3E-AC6B-1992167782C8}" destId="{9D80B0F3-FB07-46FB-98CD-8FFD5E7F0878}" srcOrd="1" destOrd="0" presId="urn:microsoft.com/office/officeart/2018/5/layout/IconCircleLabelList"/>
    <dgm:cxn modelId="{ADF700FE-3745-4A57-8DD6-F684D7358AE4}" type="presParOf" srcId="{EAE5A15E-CF06-4A3E-AC6B-1992167782C8}" destId="{E7D0878D-C45A-4BBE-B596-650AD30096FB}" srcOrd="2" destOrd="0" presId="urn:microsoft.com/office/officeart/2018/5/layout/IconCircleLabelList"/>
    <dgm:cxn modelId="{CE80B967-2EF7-4B2F-82A0-970CCF25D673}" type="presParOf" srcId="{EAE5A15E-CF06-4A3E-AC6B-1992167782C8}" destId="{EE312C9A-029A-45F3-8883-E37190714A66}" srcOrd="3" destOrd="0" presId="urn:microsoft.com/office/officeart/2018/5/layout/IconCircleLabelList"/>
    <dgm:cxn modelId="{C08668F6-0E05-4353-8ECE-BA5B88D69920}" type="presParOf" srcId="{47902772-5A1A-44DF-B0D2-4464C4C3AD19}" destId="{AAA8765F-C003-4A32-95B5-4D9D3119A2E0}" srcOrd="1" destOrd="0" presId="urn:microsoft.com/office/officeart/2018/5/layout/IconCircleLabelList"/>
    <dgm:cxn modelId="{5FFB8F17-87B3-47E4-AF8E-87379A195343}" type="presParOf" srcId="{47902772-5A1A-44DF-B0D2-4464C4C3AD19}" destId="{33D95EBE-E526-4D27-8C94-209DCA7E1C97}" srcOrd="2" destOrd="0" presId="urn:microsoft.com/office/officeart/2018/5/layout/IconCircleLabelList"/>
    <dgm:cxn modelId="{0DDEB7D7-3D73-446C-9683-D59978E48D22}" type="presParOf" srcId="{33D95EBE-E526-4D27-8C94-209DCA7E1C97}" destId="{EC7B228B-AF3B-4C41-AD3B-B5DE2B83403F}" srcOrd="0" destOrd="0" presId="urn:microsoft.com/office/officeart/2018/5/layout/IconCircleLabelList"/>
    <dgm:cxn modelId="{43F0C8C2-5B62-4050-890D-66C873E32993}" type="presParOf" srcId="{33D95EBE-E526-4D27-8C94-209DCA7E1C97}" destId="{96E865D7-E754-466C-AC6E-37AA7CE912B0}" srcOrd="1" destOrd="0" presId="urn:microsoft.com/office/officeart/2018/5/layout/IconCircleLabelList"/>
    <dgm:cxn modelId="{49EB5E92-F8D3-48C9-843C-A23AEDBBF6CF}" type="presParOf" srcId="{33D95EBE-E526-4D27-8C94-209DCA7E1C97}" destId="{D902A0B2-6DE3-466D-AD91-04CF16A8437A}" srcOrd="2" destOrd="0" presId="urn:microsoft.com/office/officeart/2018/5/layout/IconCircleLabelList"/>
    <dgm:cxn modelId="{EA26F90B-761A-459B-971D-A9D8334137EA}" type="presParOf" srcId="{33D95EBE-E526-4D27-8C94-209DCA7E1C97}" destId="{538ECCD8-D684-4E1B-8F50-E2BB15A89599}" srcOrd="3" destOrd="0" presId="urn:microsoft.com/office/officeart/2018/5/layout/IconCircleLabelList"/>
    <dgm:cxn modelId="{19887C35-F134-4135-B1B8-E32CAE0F9A6E}" type="presParOf" srcId="{47902772-5A1A-44DF-B0D2-4464C4C3AD19}" destId="{4EFBA536-F74A-4969-BFE4-A80C02F18DE3}" srcOrd="3" destOrd="0" presId="urn:microsoft.com/office/officeart/2018/5/layout/IconCircleLabelList"/>
    <dgm:cxn modelId="{08E58BFE-DA6B-42D1-BDA3-46D37C155DFB}" type="presParOf" srcId="{47902772-5A1A-44DF-B0D2-4464C4C3AD19}" destId="{2990B24E-E589-4E20-85BB-F45C8F070D48}" srcOrd="4" destOrd="0" presId="urn:microsoft.com/office/officeart/2018/5/layout/IconCircleLabelList"/>
    <dgm:cxn modelId="{CCC08626-912E-4952-A9AA-39845496BFE7}" type="presParOf" srcId="{2990B24E-E589-4E20-85BB-F45C8F070D48}" destId="{AAC0607D-F503-40E5-B27D-EAA388EBC8A7}" srcOrd="0" destOrd="0" presId="urn:microsoft.com/office/officeart/2018/5/layout/IconCircleLabelList"/>
    <dgm:cxn modelId="{45BFFD5E-EF78-4D9A-BCC0-04DB51DD64A2}" type="presParOf" srcId="{2990B24E-E589-4E20-85BB-F45C8F070D48}" destId="{5596FC8F-EDA4-486B-B80E-869BFC8192B8}" srcOrd="1" destOrd="0" presId="urn:microsoft.com/office/officeart/2018/5/layout/IconCircleLabelList"/>
    <dgm:cxn modelId="{5CCDA2B0-5B04-4296-A3DC-6C2DA5393A56}" type="presParOf" srcId="{2990B24E-E589-4E20-85BB-F45C8F070D48}" destId="{C50D4F6E-0DB5-4FE1-9BA9-A265705393A9}" srcOrd="2" destOrd="0" presId="urn:microsoft.com/office/officeart/2018/5/layout/IconCircleLabelList"/>
    <dgm:cxn modelId="{7181F03E-3430-4B07-810B-26D131CF99CA}" type="presParOf" srcId="{2990B24E-E589-4E20-85BB-F45C8F070D48}" destId="{595C505A-ECDA-4F23-B596-EF6F704B13F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ris@RentPro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4600" y="5562600"/>
            <a:ext cx="221932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Chris K. Airola</a:t>
            </a:r>
          </a:p>
          <a:p>
            <a:r>
              <a:rPr lang="en-US" sz="2400" dirty="0">
                <a:latin typeface="Times New Roman" panose="02020603050405020304" pitchFamily="18" charset="0"/>
                <a:cs typeface="Times New Roman" panose="02020603050405020304" pitchFamily="18" charset="0"/>
              </a:rPr>
              <a:t>Broker</a:t>
            </a:r>
          </a:p>
        </p:txBody>
      </p:sp>
      <p:sp>
        <p:nvSpPr>
          <p:cNvPr id="3" name="TextBox 2"/>
          <p:cNvSpPr txBox="1"/>
          <p:nvPr/>
        </p:nvSpPr>
        <p:spPr>
          <a:xfrm>
            <a:off x="0" y="2438400"/>
            <a:ext cx="914400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Where to Invest and Where Not</a:t>
            </a:r>
          </a:p>
        </p:txBody>
      </p:sp>
      <p:pic>
        <p:nvPicPr>
          <p:cNvPr id="5" name="Picture 4" descr="Logo, company name&#10;&#10;Description automatically generated">
            <a:extLst>
              <a:ext uri="{FF2B5EF4-FFF2-40B4-BE49-F238E27FC236}">
                <a16:creationId xmlns:a16="http://schemas.microsoft.com/office/drawing/2014/main" xmlns="" id="{7B23EC2A-A89C-4B32-B234-6DFCE19B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154356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2066" y="289599"/>
            <a:ext cx="4939867" cy="1112501"/>
          </a:xfrm>
        </p:spPr>
        <p:txBody>
          <a:bodyPr>
            <a:normAutofit/>
          </a:bodyPr>
          <a:lstStyle/>
          <a:p>
            <a:r>
              <a:rPr lang="en-US" sz="4700" dirty="0"/>
              <a:t>Class “C”</a:t>
            </a:r>
          </a:p>
        </p:txBody>
      </p:sp>
      <p:graphicFrame>
        <p:nvGraphicFramePr>
          <p:cNvPr id="2055" name="Content Placeholder 2">
            <a:extLst>
              <a:ext uri="{FF2B5EF4-FFF2-40B4-BE49-F238E27FC236}">
                <a16:creationId xmlns:a16="http://schemas.microsoft.com/office/drawing/2014/main" xmlns="" id="{088C9CA4-A152-4BBA-A8AF-0BE0DCEE9CFA}"/>
              </a:ext>
            </a:extLst>
          </p:cNvPr>
          <p:cNvGraphicFramePr>
            <a:graphicFrameLocks noGrp="1"/>
          </p:cNvGraphicFramePr>
          <p:nvPr>
            <p:ph idx="1"/>
            <p:extLst>
              <p:ext uri="{D42A27DB-BD31-4B8C-83A1-F6EECF244321}">
                <p14:modId xmlns:p14="http://schemas.microsoft.com/office/powerpoint/2010/main" val="3854847409"/>
              </p:ext>
            </p:extLst>
          </p:nvPr>
        </p:nvGraphicFramePr>
        <p:xfrm>
          <a:off x="4390747" y="1873928"/>
          <a:ext cx="4641550" cy="355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Updating a 50s ranch on the cheap?">
            <a:extLst>
              <a:ext uri="{FF2B5EF4-FFF2-40B4-BE49-F238E27FC236}">
                <a16:creationId xmlns:a16="http://schemas.microsoft.com/office/drawing/2014/main" xmlns="" id="{DDC16960-EEFF-4F98-9222-A66824AC4D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73928"/>
            <a:ext cx="4311649" cy="3233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xmlns="" id="{0D6994EB-CD8E-4B61-9EBE-3D2262FB0D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334000"/>
            <a:ext cx="1309892" cy="1301358"/>
          </a:xfrm>
          <a:prstGeom prst="rect">
            <a:avLst/>
          </a:prstGeom>
        </p:spPr>
      </p:pic>
    </p:spTree>
    <p:extLst>
      <p:ext uri="{BB962C8B-B14F-4D97-AF65-F5344CB8AC3E}">
        <p14:creationId xmlns:p14="http://schemas.microsoft.com/office/powerpoint/2010/main" val="22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Owner\Desktop\Pictur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5413"/>
            <a:ext cx="5943600" cy="614622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501900" y="2594504"/>
            <a:ext cx="2044700" cy="609600"/>
          </a:xfrm>
          <a:prstGeom prst="ellipse">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47333" y="4028021"/>
            <a:ext cx="2044700" cy="609600"/>
          </a:xfrm>
          <a:prstGeom prst="ellipse">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18000" y="3372380"/>
            <a:ext cx="2044700" cy="609600"/>
          </a:xfrm>
          <a:prstGeom prst="ellipse">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35400" y="4114800"/>
            <a:ext cx="2044700" cy="609600"/>
          </a:xfrm>
          <a:prstGeom prst="ellipse">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xmlns="" id="{EAF5BBD2-4983-4C8B-87D8-1E1B5B03A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105400"/>
            <a:ext cx="1309892" cy="1301358"/>
          </a:xfrm>
          <a:prstGeom prst="rect">
            <a:avLst/>
          </a:prstGeom>
        </p:spPr>
      </p:pic>
    </p:spTree>
    <p:extLst>
      <p:ext uri="{BB962C8B-B14F-4D97-AF65-F5344CB8AC3E}">
        <p14:creationId xmlns:p14="http://schemas.microsoft.com/office/powerpoint/2010/main" val="21112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812800" y="3810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600" dirty="0">
                <a:solidFill>
                  <a:schemeClr val="tx1"/>
                </a:solidFill>
              </a:rPr>
              <a:t>North Highlands – Class “C” Area</a:t>
            </a:r>
          </a:p>
        </p:txBody>
      </p:sp>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l="21466" t="25000" r="24870" b="9285"/>
          <a:stretch>
            <a:fillRect/>
          </a:stretch>
        </p:blipFill>
        <p:spPr bwMode="auto">
          <a:xfrm>
            <a:off x="838200" y="1066800"/>
            <a:ext cx="73914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08500" y="2286000"/>
            <a:ext cx="1358900" cy="646331"/>
          </a:xfrm>
          <a:prstGeom prst="rect">
            <a:avLst/>
          </a:prstGeom>
          <a:solidFill>
            <a:srgbClr val="FFC000"/>
          </a:solidFill>
        </p:spPr>
        <p:txBody>
          <a:bodyPr wrap="square" rtlCol="0">
            <a:spAutoFit/>
          </a:bodyPr>
          <a:lstStyle/>
          <a:p>
            <a:pPr algn="ctr"/>
            <a:r>
              <a:rPr lang="en-US" dirty="0"/>
              <a:t>North</a:t>
            </a:r>
          </a:p>
          <a:p>
            <a:pPr algn="ctr"/>
            <a:r>
              <a:rPr lang="en-US" dirty="0"/>
              <a:t>Highlands</a:t>
            </a:r>
          </a:p>
        </p:txBody>
      </p:sp>
      <p:pic>
        <p:nvPicPr>
          <p:cNvPr id="6" name="Picture 5" descr="Logo, company name&#10;&#10;Description automatically generated">
            <a:extLst>
              <a:ext uri="{FF2B5EF4-FFF2-40B4-BE49-F238E27FC236}">
                <a16:creationId xmlns:a16="http://schemas.microsoft.com/office/drawing/2014/main" xmlns="" id="{8FDF8A17-BC18-48C8-A5E1-EC3F5C058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50267"/>
            <a:ext cx="1309892" cy="1301358"/>
          </a:xfrm>
          <a:prstGeom prst="rect">
            <a:avLst/>
          </a:prstGeom>
        </p:spPr>
      </p:pic>
    </p:spTree>
    <p:extLst>
      <p:ext uri="{BB962C8B-B14F-4D97-AF65-F5344CB8AC3E}">
        <p14:creationId xmlns:p14="http://schemas.microsoft.com/office/powerpoint/2010/main" val="104384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normAutofit fontScale="90000"/>
          </a:bodyPr>
          <a:lstStyle/>
          <a:p>
            <a:r>
              <a:rPr lang="en-US" altLang="en-US" sz="3600" dirty="0">
                <a:solidFill>
                  <a:schemeClr val="bg2"/>
                </a:solidFill>
                <a:effectLst/>
                <a:latin typeface="Times New Roman" pitchFamily="18" charset="0"/>
              </a:rPr>
              <a:t>Areas within Areas… “A-F”</a:t>
            </a:r>
            <a:br>
              <a:rPr lang="en-US" altLang="en-US" sz="3600" dirty="0">
                <a:solidFill>
                  <a:schemeClr val="bg2"/>
                </a:solidFill>
                <a:effectLst/>
                <a:latin typeface="Times New Roman" pitchFamily="18" charset="0"/>
              </a:rPr>
            </a:br>
            <a:r>
              <a:rPr lang="en-US" altLang="en-US" sz="3600" dirty="0">
                <a:solidFill>
                  <a:srgbClr val="990000"/>
                </a:solidFill>
                <a:effectLst/>
                <a:latin typeface="Times New Roman" pitchFamily="18" charset="0"/>
              </a:rPr>
              <a:t> </a:t>
            </a:r>
            <a:r>
              <a:rPr lang="en-US" altLang="en-US" sz="2400" b="0" dirty="0">
                <a:solidFill>
                  <a:srgbClr val="000000"/>
                </a:solidFill>
                <a:effectLst/>
                <a:latin typeface="Times New Roman" pitchFamily="18" charset="0"/>
              </a:rPr>
              <a:t>North Highlands – </a:t>
            </a:r>
            <a:r>
              <a:rPr lang="en-US" altLang="en-US" sz="2400" b="0" i="1" dirty="0">
                <a:solidFill>
                  <a:srgbClr val="000000"/>
                </a:solidFill>
                <a:effectLst/>
                <a:latin typeface="Times New Roman" pitchFamily="18" charset="0"/>
              </a:rPr>
              <a:t>“C” Area</a:t>
            </a:r>
            <a:endParaRPr lang="en-US" altLang="en-US" sz="3600" i="1" dirty="0">
              <a:solidFill>
                <a:schemeClr val="bg2"/>
              </a:solidFill>
              <a:effectLst/>
              <a:latin typeface="Times New Roman" pitchFamily="18" charset="0"/>
            </a:endParaRPr>
          </a:p>
        </p:txBody>
      </p:sp>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l="21466" t="25000" r="24870" b="9285"/>
          <a:stretch>
            <a:fillRect/>
          </a:stretch>
        </p:blipFill>
        <p:spPr bwMode="auto">
          <a:xfrm>
            <a:off x="762000" y="1671638"/>
            <a:ext cx="77216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7"/>
          <p:cNvSpPr>
            <a:spLocks noChangeArrowheads="1"/>
          </p:cNvSpPr>
          <p:nvPr/>
        </p:nvSpPr>
        <p:spPr bwMode="auto">
          <a:xfrm>
            <a:off x="4495800" y="1752600"/>
            <a:ext cx="2743200" cy="1066800"/>
          </a:xfrm>
          <a:prstGeom prst="rect">
            <a:avLst/>
          </a:prstGeom>
          <a:solidFill>
            <a:srgbClr val="00B050">
              <a:alpha val="39000"/>
            </a:srgbClr>
          </a:solidFill>
          <a:ln w="38100" algn="ctr">
            <a:solidFill>
              <a:srgbClr val="00B050"/>
            </a:solidFill>
            <a:miter lim="800000"/>
            <a:headEnd/>
            <a:tailEnd/>
          </a:ln>
          <a:effectLst/>
        </p:spPr>
        <p:txBody>
          <a:bodyPr wrap="none" anchor="ctr"/>
          <a:lstStyle/>
          <a:p>
            <a:endParaRPr lang="en-US"/>
          </a:p>
        </p:txBody>
      </p:sp>
      <p:sp>
        <p:nvSpPr>
          <p:cNvPr id="105481" name="AutoShape 9"/>
          <p:cNvSpPr>
            <a:spLocks noChangeArrowheads="1"/>
          </p:cNvSpPr>
          <p:nvPr/>
        </p:nvSpPr>
        <p:spPr bwMode="auto">
          <a:xfrm flipV="1">
            <a:off x="4495800" y="4038600"/>
            <a:ext cx="1295400" cy="1066800"/>
          </a:xfrm>
          <a:prstGeom prst="rtTriangle">
            <a:avLst/>
          </a:prstGeom>
          <a:solidFill>
            <a:srgbClr val="FF0000">
              <a:alpha val="45000"/>
            </a:srgbClr>
          </a:solidFill>
          <a:ln w="38100" algn="ctr">
            <a:solidFill>
              <a:srgbClr val="FF0000"/>
            </a:solidFill>
            <a:miter lim="800000"/>
            <a:headEnd/>
            <a:tailEnd/>
          </a:ln>
          <a:effectLst/>
        </p:spPr>
        <p:txBody>
          <a:bodyPr wrap="none" anchor="ctr"/>
          <a:lstStyle/>
          <a:p>
            <a:endParaRPr lang="en-US"/>
          </a:p>
        </p:txBody>
      </p:sp>
      <p:sp>
        <p:nvSpPr>
          <p:cNvPr id="2" name="Rectangle 1"/>
          <p:cNvSpPr/>
          <p:nvPr/>
        </p:nvSpPr>
        <p:spPr>
          <a:xfrm>
            <a:off x="4495800" y="2895600"/>
            <a:ext cx="2743200" cy="1066800"/>
          </a:xfrm>
          <a:prstGeom prst="rect">
            <a:avLst/>
          </a:prstGeom>
          <a:solidFill>
            <a:srgbClr val="FFFF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19700" y="2133600"/>
            <a:ext cx="1295400" cy="38100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 &amp; B</a:t>
            </a:r>
          </a:p>
        </p:txBody>
      </p:sp>
      <p:sp>
        <p:nvSpPr>
          <p:cNvPr id="11" name="TextBox 10"/>
          <p:cNvSpPr txBox="1"/>
          <p:nvPr/>
        </p:nvSpPr>
        <p:spPr>
          <a:xfrm>
            <a:off x="5338233" y="3200400"/>
            <a:ext cx="1295400" cy="38100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a:t>
            </a:r>
          </a:p>
        </p:txBody>
      </p:sp>
      <p:sp>
        <p:nvSpPr>
          <p:cNvPr id="12" name="TextBox 11"/>
          <p:cNvSpPr txBox="1"/>
          <p:nvPr/>
        </p:nvSpPr>
        <p:spPr>
          <a:xfrm>
            <a:off x="4267200" y="4191000"/>
            <a:ext cx="1295400" cy="38100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t>
            </a:r>
          </a:p>
        </p:txBody>
      </p:sp>
      <p:sp>
        <p:nvSpPr>
          <p:cNvPr id="4" name="TextBox 3"/>
          <p:cNvSpPr txBox="1"/>
          <p:nvPr/>
        </p:nvSpPr>
        <p:spPr>
          <a:xfrm>
            <a:off x="4622800" y="2895600"/>
            <a:ext cx="1244600" cy="646331"/>
          </a:xfrm>
          <a:prstGeom prst="rect">
            <a:avLst/>
          </a:prstGeom>
          <a:solidFill>
            <a:srgbClr val="FFC000"/>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North Highlands</a:t>
            </a:r>
          </a:p>
        </p:txBody>
      </p:sp>
      <p:pic>
        <p:nvPicPr>
          <p:cNvPr id="13" name="Picture 12" descr="Logo, company name&#10;&#10;Description automatically generated">
            <a:extLst>
              <a:ext uri="{FF2B5EF4-FFF2-40B4-BE49-F238E27FC236}">
                <a16:creationId xmlns:a16="http://schemas.microsoft.com/office/drawing/2014/main" xmlns="" id="{689D81B5-AE25-4469-8DBB-91452E28E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486400"/>
            <a:ext cx="1309892" cy="1301358"/>
          </a:xfrm>
          <a:prstGeom prst="rect">
            <a:avLst/>
          </a:prstGeom>
        </p:spPr>
      </p:pic>
    </p:spTree>
    <p:extLst>
      <p:ext uri="{BB962C8B-B14F-4D97-AF65-F5344CB8AC3E}">
        <p14:creationId xmlns:p14="http://schemas.microsoft.com/office/powerpoint/2010/main" val="405198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8" y="1257300"/>
            <a:ext cx="3988849" cy="1381125"/>
          </a:xfrm>
        </p:spPr>
        <p:txBody>
          <a:bodyPr>
            <a:normAutofit/>
          </a:bodyPr>
          <a:lstStyle/>
          <a:p>
            <a:pPr>
              <a:lnSpc>
                <a:spcPct val="90000"/>
              </a:lnSpc>
            </a:pPr>
            <a:r>
              <a:rPr lang="en-US" sz="3700">
                <a:solidFill>
                  <a:srgbClr val="000000"/>
                </a:solidFill>
              </a:rPr>
              <a:t>Class “F” Properties</a:t>
            </a:r>
            <a:br>
              <a:rPr lang="en-US" sz="3700">
                <a:solidFill>
                  <a:srgbClr val="000000"/>
                </a:solidFill>
              </a:rPr>
            </a:br>
            <a:endParaRPr lang="en-US" sz="3700">
              <a:solidFill>
                <a:srgbClr val="000000"/>
              </a:solidFill>
            </a:endParaRPr>
          </a:p>
        </p:txBody>
      </p:sp>
      <p:sp>
        <p:nvSpPr>
          <p:cNvPr id="139"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 b="14159"/>
          <a:stretch/>
        </p:blipFill>
        <p:spPr bwMode="auto">
          <a:xfrm>
            <a:off x="322012" y="2701601"/>
            <a:ext cx="3061697" cy="17816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0579" y="2947260"/>
            <a:ext cx="4003614" cy="2927188"/>
          </a:xfrm>
        </p:spPr>
        <p:txBody>
          <a:bodyPr anchor="ctr">
            <a:normAutofit/>
          </a:bodyPr>
          <a:lstStyle/>
          <a:p>
            <a:r>
              <a:rPr lang="en-US" sz="1500" dirty="0">
                <a:solidFill>
                  <a:srgbClr val="000000"/>
                </a:solidFill>
              </a:rPr>
              <a:t>Use extreme caution with 4-plexes in 4-plex areas. (Greenback Estates, Roseville Greens, Keon Crest and Sayonara)</a:t>
            </a:r>
          </a:p>
          <a:p>
            <a:endParaRPr lang="en-US" sz="1500" dirty="0">
              <a:solidFill>
                <a:srgbClr val="000000"/>
              </a:solidFill>
            </a:endParaRPr>
          </a:p>
          <a:p>
            <a:r>
              <a:rPr lang="en-US" sz="1500" dirty="0">
                <a:solidFill>
                  <a:srgbClr val="000000"/>
                </a:solidFill>
              </a:rPr>
              <a:t>Keon Crest, most of Oak Park, </a:t>
            </a:r>
            <a:r>
              <a:rPr lang="en-US" sz="1500" dirty="0" err="1">
                <a:solidFill>
                  <a:srgbClr val="000000"/>
                </a:solidFill>
              </a:rPr>
              <a:t>Tresler</a:t>
            </a:r>
            <a:r>
              <a:rPr lang="en-US" sz="1500" dirty="0">
                <a:solidFill>
                  <a:srgbClr val="000000"/>
                </a:solidFill>
              </a:rPr>
              <a:t>, Renick, most of the Stockton Blvd./Florin area, most of Del Paso North, South portion of North Highlands, Parts of South Natomas</a:t>
            </a:r>
          </a:p>
          <a:p>
            <a:endParaRPr lang="en-US" sz="1500" dirty="0">
              <a:solidFill>
                <a:srgbClr val="000000"/>
              </a:solidFill>
            </a:endParaRPr>
          </a:p>
          <a:p>
            <a:pPr marL="0" indent="0">
              <a:buNone/>
            </a:pPr>
            <a:endParaRPr lang="en-US" sz="1500" dirty="0">
              <a:solidFill>
                <a:srgbClr val="000000"/>
              </a:solidFill>
            </a:endParaRPr>
          </a:p>
        </p:txBody>
      </p:sp>
      <p:pic>
        <p:nvPicPr>
          <p:cNvPr id="8" name="Picture 7" descr="Logo, company name&#10;&#10;Description automatically generated">
            <a:extLst>
              <a:ext uri="{FF2B5EF4-FFF2-40B4-BE49-F238E27FC236}">
                <a16:creationId xmlns:a16="http://schemas.microsoft.com/office/drawing/2014/main" xmlns="" id="{ED0E7A07-8A40-42EA-AB8E-065917FB0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5" y="5347276"/>
            <a:ext cx="1309892" cy="1301358"/>
          </a:xfrm>
          <a:prstGeom prst="rect">
            <a:avLst/>
          </a:prstGeom>
        </p:spPr>
      </p:pic>
    </p:spTree>
    <p:extLst>
      <p:ext uri="{BB962C8B-B14F-4D97-AF65-F5344CB8AC3E}">
        <p14:creationId xmlns:p14="http://schemas.microsoft.com/office/powerpoint/2010/main" val="145480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Connector 13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4700">
                <a:solidFill>
                  <a:srgbClr val="FFFFFF"/>
                </a:solidFill>
              </a:rPr>
              <a:t>“F” is Fools Gold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88" y="307731"/>
            <a:ext cx="4845620" cy="3997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9" name="Straight Connector 138">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xmlns="" id="{CFA81182-55E0-4710-BE66-9F82A0D71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57" y="5299536"/>
            <a:ext cx="1309892" cy="1301358"/>
          </a:xfrm>
          <a:prstGeom prst="rect">
            <a:avLst/>
          </a:prstGeom>
        </p:spPr>
      </p:pic>
    </p:spTree>
    <p:extLst>
      <p:ext uri="{BB962C8B-B14F-4D97-AF65-F5344CB8AC3E}">
        <p14:creationId xmlns:p14="http://schemas.microsoft.com/office/powerpoint/2010/main" val="46540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6DEEA-B130-4D08-BE13-FD7431958C39}"/>
              </a:ext>
            </a:extLst>
          </p:cNvPr>
          <p:cNvSpPr>
            <a:spLocks noGrp="1"/>
          </p:cNvSpPr>
          <p:nvPr>
            <p:ph type="title"/>
          </p:nvPr>
        </p:nvSpPr>
        <p:spPr>
          <a:xfrm>
            <a:off x="3724072" y="629266"/>
            <a:ext cx="4939868" cy="1676603"/>
          </a:xfrm>
        </p:spPr>
        <p:txBody>
          <a:bodyPr>
            <a:normAutofit/>
          </a:bodyPr>
          <a:lstStyle/>
          <a:p>
            <a:r>
              <a:rPr lang="en-US" sz="4700" b="1"/>
              <a:t>How Do You Know For Sure?</a:t>
            </a:r>
          </a:p>
        </p:txBody>
      </p:sp>
      <p:graphicFrame>
        <p:nvGraphicFramePr>
          <p:cNvPr id="5" name="Content Placeholder 2">
            <a:extLst>
              <a:ext uri="{FF2B5EF4-FFF2-40B4-BE49-F238E27FC236}">
                <a16:creationId xmlns:a16="http://schemas.microsoft.com/office/drawing/2014/main" xmlns="" id="{4C67F632-98EF-4DCA-BA73-C388D7F82BF0}"/>
              </a:ext>
            </a:extLst>
          </p:cNvPr>
          <p:cNvGraphicFramePr>
            <a:graphicFrameLocks noGrp="1"/>
          </p:cNvGraphicFramePr>
          <p:nvPr>
            <p:ph idx="1"/>
            <p:extLst>
              <p:ext uri="{D42A27DB-BD31-4B8C-83A1-F6EECF244321}">
                <p14:modId xmlns:p14="http://schemas.microsoft.com/office/powerpoint/2010/main" val="3564320815"/>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harming young woman in blue dress talking on cell phone isolated on a orange background">
            <a:extLst>
              <a:ext uri="{FF2B5EF4-FFF2-40B4-BE49-F238E27FC236}">
                <a16:creationId xmlns:a16="http://schemas.microsoft.com/office/drawing/2014/main" xmlns="" id="{9244A250-86F3-49C7-88D7-8A46900A5A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295934"/>
            <a:ext cx="3399197" cy="2266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xmlns="" id="{2090C38F-B088-40B7-BD74-72BAB662AE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294316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4E9D308-202E-4E29-A180-9131C0BA18D1}"/>
              </a:ext>
            </a:extLst>
          </p:cNvPr>
          <p:cNvSpPr>
            <a:spLocks noGrp="1"/>
          </p:cNvSpPr>
          <p:nvPr>
            <p:ph type="title"/>
          </p:nvPr>
        </p:nvSpPr>
        <p:spPr>
          <a:xfrm>
            <a:off x="3973321" y="329184"/>
            <a:ext cx="4688333" cy="1783080"/>
          </a:xfrm>
        </p:spPr>
        <p:txBody>
          <a:bodyPr anchor="b">
            <a:normAutofit/>
          </a:bodyPr>
          <a:lstStyle/>
          <a:p>
            <a:r>
              <a:rPr lang="en-US" sz="4700"/>
              <a:t>Investment Buying Rules </a:t>
            </a:r>
          </a:p>
        </p:txBody>
      </p:sp>
      <p:pic>
        <p:nvPicPr>
          <p:cNvPr id="5" name="Picture 4" descr="Close-up of a calculator keypad">
            <a:extLst>
              <a:ext uri="{FF2B5EF4-FFF2-40B4-BE49-F238E27FC236}">
                <a16:creationId xmlns:a16="http://schemas.microsoft.com/office/drawing/2014/main" xmlns="" id="{8403D682-BECA-488B-89D2-D5BF90AB06C0}"/>
              </a:ext>
            </a:extLst>
          </p:cNvPr>
          <p:cNvPicPr>
            <a:picLocks noChangeAspect="1"/>
          </p:cNvPicPr>
          <p:nvPr/>
        </p:nvPicPr>
        <p:blipFill rotWithShape="1">
          <a:blip r:embed="rId2"/>
          <a:srcRect l="29812" r="3644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31E8D85-88EE-4687-AA43-CBBCA80B783F}"/>
              </a:ext>
            </a:extLst>
          </p:cNvPr>
          <p:cNvSpPr>
            <a:spLocks noGrp="1"/>
          </p:cNvSpPr>
          <p:nvPr>
            <p:ph idx="1"/>
          </p:nvPr>
        </p:nvSpPr>
        <p:spPr>
          <a:xfrm>
            <a:off x="3973321" y="2706624"/>
            <a:ext cx="4688333" cy="3483864"/>
          </a:xfrm>
        </p:spPr>
        <p:txBody>
          <a:bodyPr>
            <a:normAutofit/>
          </a:bodyPr>
          <a:lstStyle/>
          <a:p>
            <a:endParaRPr lang="en-US" sz="1900" dirty="0"/>
          </a:p>
          <a:p>
            <a:r>
              <a:rPr lang="en-US" sz="1900" b="1" dirty="0"/>
              <a:t>Buy A or B Properties in A or B Areas</a:t>
            </a:r>
          </a:p>
          <a:p>
            <a:endParaRPr lang="en-US" sz="1900" b="1" dirty="0"/>
          </a:p>
          <a:p>
            <a:r>
              <a:rPr lang="en-US" sz="1900" b="1" dirty="0"/>
              <a:t>Be cautious when Buying C Properties in A &amp; B Areas</a:t>
            </a:r>
          </a:p>
          <a:p>
            <a:endParaRPr lang="en-US" sz="1900" b="1" dirty="0"/>
          </a:p>
          <a:p>
            <a:r>
              <a:rPr lang="en-US" sz="1900" b="1" dirty="0"/>
              <a:t>Do Not Buy C Properties in C Areas</a:t>
            </a:r>
          </a:p>
          <a:p>
            <a:endParaRPr lang="en-US" sz="1900" b="1" dirty="0"/>
          </a:p>
          <a:p>
            <a:r>
              <a:rPr lang="en-US" sz="1900" b="1" dirty="0"/>
              <a:t>Do Not Buy F Properties Anywhere! </a:t>
            </a:r>
          </a:p>
        </p:txBody>
      </p:sp>
    </p:spTree>
    <p:extLst>
      <p:ext uri="{BB962C8B-B14F-4D97-AF65-F5344CB8AC3E}">
        <p14:creationId xmlns:p14="http://schemas.microsoft.com/office/powerpoint/2010/main" val="117307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76800"/>
            <a:ext cx="9144000" cy="1754326"/>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hlinkClick r:id="rId2"/>
              </a:rPr>
              <a:t>Chris@CaliforniaLandlord.com</a:t>
            </a:r>
            <a:endParaRPr lang="en-US" sz="3600" dirty="0">
              <a:latin typeface="Times New Roman" panose="02020603050405020304" pitchFamily="18" charset="0"/>
              <a:cs typeface="Times New Roman" panose="02020603050405020304" pitchFamily="18" charset="0"/>
            </a:endParaRPr>
          </a:p>
          <a:p>
            <a:pPr lvl="0" algn="ctr"/>
            <a:r>
              <a:rPr lang="en-US" sz="3200" dirty="0">
                <a:solidFill>
                  <a:prstClr val="black"/>
                </a:solidFill>
                <a:latin typeface="Times New Roman" panose="02020603050405020304" pitchFamily="18" charset="0"/>
                <a:cs typeface="Times New Roman" panose="02020603050405020304" pitchFamily="18" charset="0"/>
              </a:rPr>
              <a:t>(916) 789-3535</a:t>
            </a:r>
          </a:p>
          <a:p>
            <a:pPr algn="ct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792" y="4279899"/>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Chris K. Airola</a:t>
            </a:r>
          </a:p>
        </p:txBody>
      </p:sp>
      <p:pic>
        <p:nvPicPr>
          <p:cNvPr id="5" name="Picture 4" descr="Logo, company name&#10;&#10;Description automatically generated">
            <a:extLst>
              <a:ext uri="{FF2B5EF4-FFF2-40B4-BE49-F238E27FC236}">
                <a16:creationId xmlns:a16="http://schemas.microsoft.com/office/drawing/2014/main" xmlns="" id="{8B609AA4-F3FE-49E0-8BF2-54E4B2B96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762000"/>
            <a:ext cx="2924583" cy="2905530"/>
          </a:xfrm>
          <a:prstGeom prst="rect">
            <a:avLst/>
          </a:prstGeom>
        </p:spPr>
      </p:pic>
    </p:spTree>
    <p:extLst>
      <p:ext uri="{BB962C8B-B14F-4D97-AF65-F5344CB8AC3E}">
        <p14:creationId xmlns:p14="http://schemas.microsoft.com/office/powerpoint/2010/main" val="58687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Disclaimer</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sz="2100" dirty="0"/>
              <a:t>Chris K. Airola, California Landlord, Inc. and RentPros Property Management and its affiliates do not provide tax, legal or accounting advice. This material has been prepared for informational purposes only, and is not intended to provide, and should not be relied on for, tax, legal or accounting advice. You should consult your own tax, legal and accounting advisors before engaging in any transaction.</a:t>
            </a:r>
          </a:p>
        </p:txBody>
      </p:sp>
      <p:pic>
        <p:nvPicPr>
          <p:cNvPr id="6" name="Picture 5" descr="Logo, company name&#10;&#10;Description automatically generated">
            <a:extLst>
              <a:ext uri="{FF2B5EF4-FFF2-40B4-BE49-F238E27FC236}">
                <a16:creationId xmlns:a16="http://schemas.microsoft.com/office/drawing/2014/main" xmlns="" id="{D1E403D4-6871-4CD0-860B-6AD11FBDF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35050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6"/>
            <a:ext cx="4939868" cy="1676603"/>
          </a:xfrm>
        </p:spPr>
        <p:txBody>
          <a:bodyPr>
            <a:normAutofit/>
          </a:bodyPr>
          <a:lstStyle/>
          <a:p>
            <a:r>
              <a:rPr lang="en-US" sz="4700">
                <a:latin typeface="Times New Roman" panose="02020603050405020304" pitchFamily="18" charset="0"/>
                <a:cs typeface="Times New Roman" panose="02020603050405020304" pitchFamily="18" charset="0"/>
              </a:rPr>
              <a:t>Questions that Make me </a:t>
            </a:r>
            <a:r>
              <a:rPr lang="en-US" sz="4700">
                <a:latin typeface="Times New Roman" panose="02020603050405020304" pitchFamily="18" charset="0"/>
                <a:cs typeface="Times New Roman" panose="02020603050405020304" pitchFamily="18" charset="0"/>
                <a:sym typeface="Wingdings" panose="05000000000000000000" pitchFamily="2" charset="2"/>
              </a:rPr>
              <a:t></a:t>
            </a:r>
            <a:endParaRPr lang="en-US" sz="47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21C5D830-96E4-4E46-96AC-09945DB66951}"/>
              </a:ext>
            </a:extLst>
          </p:cNvPr>
          <p:cNvPicPr>
            <a:picLocks noChangeAspect="1"/>
          </p:cNvPicPr>
          <p:nvPr/>
        </p:nvPicPr>
        <p:blipFill rotWithShape="1">
          <a:blip r:embed="rId2"/>
          <a:srcRect l="39094" r="32390"/>
          <a:stretch/>
        </p:blipFill>
        <p:spPr>
          <a:xfrm>
            <a:off x="20" y="10"/>
            <a:ext cx="3476673" cy="6857990"/>
          </a:xfrm>
          <a:prstGeom prst="rect">
            <a:avLst/>
          </a:prstGeom>
          <a:effectLst/>
        </p:spPr>
      </p:pic>
      <p:graphicFrame>
        <p:nvGraphicFramePr>
          <p:cNvPr id="5" name="Content Placeholder 2">
            <a:extLst>
              <a:ext uri="{FF2B5EF4-FFF2-40B4-BE49-F238E27FC236}">
                <a16:creationId xmlns:a16="http://schemas.microsoft.com/office/drawing/2014/main" xmlns="" id="{0A7B89A9-C59E-44D7-BDD7-27935F1358F7}"/>
              </a:ext>
            </a:extLst>
          </p:cNvPr>
          <p:cNvGraphicFramePr>
            <a:graphicFrameLocks noGrp="1"/>
          </p:cNvGraphicFramePr>
          <p:nvPr>
            <p:ph idx="1"/>
            <p:extLst>
              <p:ext uri="{D42A27DB-BD31-4B8C-83A1-F6EECF244321}">
                <p14:modId xmlns:p14="http://schemas.microsoft.com/office/powerpoint/2010/main" val="554350182"/>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xmlns="" id="{B6F9ECEF-5E61-45A1-AEFB-00B9638913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313210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 y="341322"/>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Where is the best place to invest?</a:t>
            </a:r>
          </a:p>
        </p:txBody>
      </p:sp>
      <p:pic>
        <p:nvPicPr>
          <p:cNvPr id="1026" name="Picture 2" descr="C:\Users\Owner\Desktop\Pict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006" y="1981200"/>
            <a:ext cx="4598237" cy="3546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xmlns="" id="{E993B75C-0A37-48A0-9B14-04D6C18CC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59105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43220-EF46-4741-BF25-CDE5B7DF10FB}"/>
              </a:ext>
            </a:extLst>
          </p:cNvPr>
          <p:cNvSpPr>
            <a:spLocks noGrp="1"/>
          </p:cNvSpPr>
          <p:nvPr>
            <p:ph type="title"/>
          </p:nvPr>
        </p:nvSpPr>
        <p:spPr>
          <a:xfrm>
            <a:off x="218243" y="1143000"/>
            <a:ext cx="3200400" cy="2531142"/>
          </a:xfrm>
        </p:spPr>
        <p:txBody>
          <a:bodyPr>
            <a:normAutofit fontScale="90000"/>
          </a:bodyPr>
          <a:lstStyle/>
          <a:p>
            <a:r>
              <a:rPr lang="en-US" sz="5200" b="1" dirty="0">
                <a:solidFill>
                  <a:schemeClr val="accent5"/>
                </a:solidFill>
              </a:rPr>
              <a:t>Property Classes</a:t>
            </a:r>
            <a:br>
              <a:rPr lang="en-US" sz="5200" b="1" dirty="0">
                <a:solidFill>
                  <a:schemeClr val="accent5"/>
                </a:solidFill>
              </a:rPr>
            </a:br>
            <a:r>
              <a:rPr lang="en-US" sz="5200" b="1" dirty="0">
                <a:solidFill>
                  <a:schemeClr val="accent5"/>
                </a:solidFill>
              </a:rPr>
              <a:t/>
            </a:r>
            <a:br>
              <a:rPr lang="en-US" sz="5200" b="1" dirty="0">
                <a:solidFill>
                  <a:schemeClr val="accent5"/>
                </a:solidFill>
              </a:rPr>
            </a:br>
            <a:r>
              <a:rPr lang="en-US" sz="3100" b="1" dirty="0">
                <a:solidFill>
                  <a:schemeClr val="accent5"/>
                </a:solidFill>
              </a:rPr>
              <a:t>(Neighborhoods)</a:t>
            </a:r>
          </a:p>
        </p:txBody>
      </p:sp>
      <p:graphicFrame>
        <p:nvGraphicFramePr>
          <p:cNvPr id="5" name="Content Placeholder 2">
            <a:extLst>
              <a:ext uri="{FF2B5EF4-FFF2-40B4-BE49-F238E27FC236}">
                <a16:creationId xmlns:a16="http://schemas.microsoft.com/office/drawing/2014/main" xmlns="" id="{D0463608-7AF6-47E1-8806-92B76648F1A9}"/>
              </a:ext>
            </a:extLst>
          </p:cNvPr>
          <p:cNvGraphicFramePr>
            <a:graphicFrameLocks noGrp="1"/>
          </p:cNvGraphicFramePr>
          <p:nvPr>
            <p:ph idx="1"/>
            <p:extLst>
              <p:ext uri="{D42A27DB-BD31-4B8C-83A1-F6EECF244321}">
                <p14:modId xmlns:p14="http://schemas.microsoft.com/office/powerpoint/2010/main" val="395447139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company name&#10;&#10;Description automatically generated">
            <a:extLst>
              <a:ext uri="{FF2B5EF4-FFF2-40B4-BE49-F238E27FC236}">
                <a16:creationId xmlns:a16="http://schemas.microsoft.com/office/drawing/2014/main" xmlns="" id="{5F5CC406-0933-4E2E-BE14-F223A8AC81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122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2066" y="289599"/>
            <a:ext cx="4939867" cy="1112501"/>
          </a:xfrm>
        </p:spPr>
        <p:txBody>
          <a:bodyPr>
            <a:normAutofit/>
          </a:bodyPr>
          <a:lstStyle/>
          <a:p>
            <a:r>
              <a:rPr lang="en-US" sz="4700" dirty="0"/>
              <a:t>Class “A”</a:t>
            </a:r>
          </a:p>
        </p:txBody>
      </p:sp>
      <p:graphicFrame>
        <p:nvGraphicFramePr>
          <p:cNvPr id="2055" name="Content Placeholder 2">
            <a:extLst>
              <a:ext uri="{FF2B5EF4-FFF2-40B4-BE49-F238E27FC236}">
                <a16:creationId xmlns:a16="http://schemas.microsoft.com/office/drawing/2014/main" xmlns="" id="{088C9CA4-A152-4BBA-A8AF-0BE0DCEE9CFA}"/>
              </a:ext>
            </a:extLst>
          </p:cNvPr>
          <p:cNvGraphicFramePr>
            <a:graphicFrameLocks noGrp="1"/>
          </p:cNvGraphicFramePr>
          <p:nvPr>
            <p:ph idx="1"/>
            <p:extLst>
              <p:ext uri="{D42A27DB-BD31-4B8C-83A1-F6EECF244321}">
                <p14:modId xmlns:p14="http://schemas.microsoft.com/office/powerpoint/2010/main" val="203128598"/>
              </p:ext>
            </p:extLst>
          </p:nvPr>
        </p:nvGraphicFramePr>
        <p:xfrm>
          <a:off x="4390747" y="1873928"/>
          <a:ext cx="4641550" cy="355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 modern custom built luxury home in a residential neighborhood.  This high end house is very nicely landscaped property.">
            <a:extLst>
              <a:ext uri="{FF2B5EF4-FFF2-40B4-BE49-F238E27FC236}">
                <a16:creationId xmlns:a16="http://schemas.microsoft.com/office/drawing/2014/main" xmlns="" id="{E1F95159-1B44-49EF-9E55-2A4572FB54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47" y="1873928"/>
            <a:ext cx="4343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xmlns="" id="{44B329FA-A55D-4778-8599-832FAAFE56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186114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Owner\Desktop\Pictur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5413"/>
            <a:ext cx="5943600" cy="61462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410200" y="745067"/>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5672667" y="2388657"/>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4648200" y="1447800"/>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4038600" y="5105400"/>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4648200" y="76200"/>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739467" y="2819400"/>
            <a:ext cx="1066800" cy="1066800"/>
          </a:xfrm>
          <a:prstGeom prst="ellipse">
            <a:avLst/>
          </a:prstGeom>
          <a:solidFill>
            <a:srgbClr val="00B05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510213"/>
            <a:ext cx="198755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Logo, company name&#10;&#10;Description automatically generated">
            <a:extLst>
              <a:ext uri="{FF2B5EF4-FFF2-40B4-BE49-F238E27FC236}">
                <a16:creationId xmlns:a16="http://schemas.microsoft.com/office/drawing/2014/main" xmlns="" id="{1AB16898-BF41-4EE1-9100-6A70308E9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0" y="5410200"/>
            <a:ext cx="1309892" cy="1301358"/>
          </a:xfrm>
          <a:prstGeom prst="rect">
            <a:avLst/>
          </a:prstGeom>
        </p:spPr>
      </p:pic>
    </p:spTree>
    <p:extLst>
      <p:ext uri="{BB962C8B-B14F-4D97-AF65-F5344CB8AC3E}">
        <p14:creationId xmlns:p14="http://schemas.microsoft.com/office/powerpoint/2010/main" val="36140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2066" y="289599"/>
            <a:ext cx="4939867" cy="1112501"/>
          </a:xfrm>
        </p:spPr>
        <p:txBody>
          <a:bodyPr>
            <a:normAutofit/>
          </a:bodyPr>
          <a:lstStyle/>
          <a:p>
            <a:r>
              <a:rPr lang="en-US" sz="4700" dirty="0"/>
              <a:t>Class “B”</a:t>
            </a:r>
          </a:p>
        </p:txBody>
      </p:sp>
      <p:graphicFrame>
        <p:nvGraphicFramePr>
          <p:cNvPr id="2055" name="Content Placeholder 2">
            <a:extLst>
              <a:ext uri="{FF2B5EF4-FFF2-40B4-BE49-F238E27FC236}">
                <a16:creationId xmlns:a16="http://schemas.microsoft.com/office/drawing/2014/main" xmlns="" id="{088C9CA4-A152-4BBA-A8AF-0BE0DCEE9CFA}"/>
              </a:ext>
            </a:extLst>
          </p:cNvPr>
          <p:cNvGraphicFramePr>
            <a:graphicFrameLocks noGrp="1"/>
          </p:cNvGraphicFramePr>
          <p:nvPr>
            <p:ph idx="1"/>
            <p:extLst>
              <p:ext uri="{D42A27DB-BD31-4B8C-83A1-F6EECF244321}">
                <p14:modId xmlns:p14="http://schemas.microsoft.com/office/powerpoint/2010/main" val="2510973319"/>
              </p:ext>
            </p:extLst>
          </p:nvPr>
        </p:nvGraphicFramePr>
        <p:xfrm>
          <a:off x="4390747" y="1873928"/>
          <a:ext cx="4641550" cy="355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What&amp;#39;s the average listing price of houses by neighborhood in New Orleans?  Website breaks it down | Home/Garden | nola.com">
            <a:extLst>
              <a:ext uri="{FF2B5EF4-FFF2-40B4-BE49-F238E27FC236}">
                <a16:creationId xmlns:a16="http://schemas.microsoft.com/office/drawing/2014/main" xmlns="" id="{697667C7-55BE-4391-B293-7683C093AF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58" y="1909439"/>
            <a:ext cx="4080987" cy="2662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xmlns="" id="{47AC4AA8-0CB3-47EE-B501-AAF41EB082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334000"/>
            <a:ext cx="1309892" cy="1301358"/>
          </a:xfrm>
          <a:prstGeom prst="rect">
            <a:avLst/>
          </a:prstGeom>
        </p:spPr>
      </p:pic>
    </p:spTree>
    <p:extLst>
      <p:ext uri="{BB962C8B-B14F-4D97-AF65-F5344CB8AC3E}">
        <p14:creationId xmlns:p14="http://schemas.microsoft.com/office/powerpoint/2010/main" val="100619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Owner\Desktop\Pictur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5413"/>
            <a:ext cx="5943600" cy="614622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830233" y="2209800"/>
            <a:ext cx="855134" cy="735543"/>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98899" y="2150002"/>
            <a:ext cx="795867" cy="735543"/>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14332" y="2945343"/>
            <a:ext cx="795867" cy="685800"/>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00400" y="3489327"/>
            <a:ext cx="622299" cy="615953"/>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14800" y="3438525"/>
            <a:ext cx="715433" cy="615954"/>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0"/>
            <a:ext cx="198755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ogo, company name&#10;&#10;Description automatically generated">
            <a:extLst>
              <a:ext uri="{FF2B5EF4-FFF2-40B4-BE49-F238E27FC236}">
                <a16:creationId xmlns:a16="http://schemas.microsoft.com/office/drawing/2014/main" xmlns="" id="{5178DAA4-F8B0-47D5-8921-41473E9A6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54" y="5168295"/>
            <a:ext cx="1309892" cy="1301358"/>
          </a:xfrm>
          <a:prstGeom prst="rect">
            <a:avLst/>
          </a:prstGeom>
        </p:spPr>
      </p:pic>
    </p:spTree>
    <p:extLst>
      <p:ext uri="{BB962C8B-B14F-4D97-AF65-F5344CB8AC3E}">
        <p14:creationId xmlns:p14="http://schemas.microsoft.com/office/powerpoint/2010/main" val="38172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415</Words>
  <Application>Microsoft Office PowerPoint</Application>
  <PresentationFormat>On-screen Show (4:3)</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PowerPoint Presentation</vt:lpstr>
      <vt:lpstr>Disclaimer</vt:lpstr>
      <vt:lpstr>Questions that Make me </vt:lpstr>
      <vt:lpstr>PowerPoint Presentation</vt:lpstr>
      <vt:lpstr>Property Classes  (Neighborhoods)</vt:lpstr>
      <vt:lpstr>Class “A”</vt:lpstr>
      <vt:lpstr>PowerPoint Presentation</vt:lpstr>
      <vt:lpstr>Class “B”</vt:lpstr>
      <vt:lpstr>PowerPoint Presentation</vt:lpstr>
      <vt:lpstr>Class “C”</vt:lpstr>
      <vt:lpstr>PowerPoint Presentation</vt:lpstr>
      <vt:lpstr>PowerPoint Presentation</vt:lpstr>
      <vt:lpstr>Areas within Areas… “A-F”  North Highlands – “C” Area</vt:lpstr>
      <vt:lpstr>Class “F” Properties </vt:lpstr>
      <vt:lpstr>“F” is Fools Gold</vt:lpstr>
      <vt:lpstr>How Do You Know For Sure?</vt:lpstr>
      <vt:lpstr>Investment Buying Rules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david g</cp:lastModifiedBy>
  <cp:revision>6</cp:revision>
  <dcterms:created xsi:type="dcterms:W3CDTF">2019-05-10T00:05:48Z</dcterms:created>
  <dcterms:modified xsi:type="dcterms:W3CDTF">2021-11-11T18:18:26Z</dcterms:modified>
</cp:coreProperties>
</file>