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78" r:id="rId2"/>
    <p:sldId id="293" r:id="rId3"/>
    <p:sldId id="294" r:id="rId4"/>
    <p:sldId id="295" r:id="rId5"/>
    <p:sldId id="286" r:id="rId6"/>
    <p:sldId id="262" r:id="rId7"/>
    <p:sldId id="263" r:id="rId8"/>
    <p:sldId id="296" r:id="rId9"/>
    <p:sldId id="271" r:id="rId10"/>
    <p:sldId id="272" r:id="rId11"/>
    <p:sldId id="269" r:id="rId12"/>
    <p:sldId id="273" r:id="rId13"/>
    <p:sldId id="259" r:id="rId14"/>
    <p:sldId id="257" r:id="rId15"/>
    <p:sldId id="280" r:id="rId16"/>
    <p:sldId id="270" r:id="rId17"/>
    <p:sldId id="260" r:id="rId18"/>
    <p:sldId id="279" r:id="rId19"/>
    <p:sldId id="288" r:id="rId20"/>
    <p:sldId id="266" r:id="rId21"/>
    <p:sldId id="267" r:id="rId22"/>
    <p:sldId id="289" r:id="rId23"/>
    <p:sldId id="274" r:id="rId24"/>
    <p:sldId id="276" r:id="rId25"/>
    <p:sldId id="282" r:id="rId26"/>
    <p:sldId id="281" r:id="rId27"/>
    <p:sldId id="283" r:id="rId28"/>
    <p:sldId id="284" r:id="rId29"/>
    <p:sldId id="292" r:id="rId30"/>
    <p:sldId id="291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6CFD5-7EDD-4282-8394-56FB3ACA7ECA}" v="85" dt="2020-02-11T01:30:07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Hodges" userId="20dba891fdde8677" providerId="LiveId" clId="{41E6CFD5-7EDD-4282-8394-56FB3ACA7ECA}"/>
    <pc:docChg chg="undo custSel mod addSld delSld modSld sldOrd">
      <pc:chgData name="Anita Hodges" userId="20dba891fdde8677" providerId="LiveId" clId="{41E6CFD5-7EDD-4282-8394-56FB3ACA7ECA}" dt="2020-02-11T01:38:59.317" v="3449" actId="20577"/>
      <pc:docMkLst>
        <pc:docMk/>
      </pc:docMkLst>
      <pc:sldChg chg="addSp delSp modSp del">
        <pc:chgData name="Anita Hodges" userId="20dba891fdde8677" providerId="LiveId" clId="{41E6CFD5-7EDD-4282-8394-56FB3ACA7ECA}" dt="2020-01-12T23:52:39.237" v="1729" actId="47"/>
        <pc:sldMkLst>
          <pc:docMk/>
          <pc:sldMk cId="3077187698" sldId="258"/>
        </pc:sldMkLst>
        <pc:spChg chg="add del mod">
          <ac:chgData name="Anita Hodges" userId="20dba891fdde8677" providerId="LiveId" clId="{41E6CFD5-7EDD-4282-8394-56FB3ACA7ECA}" dt="2020-01-12T23:22:27.396" v="982" actId="931"/>
          <ac:spMkLst>
            <pc:docMk/>
            <pc:sldMk cId="3077187698" sldId="258"/>
            <ac:spMk id="7" creationId="{46FDC5BF-EF4D-496A-BD0A-A5DAD883747C}"/>
          </ac:spMkLst>
        </pc:spChg>
        <pc:picChg chg="del">
          <ac:chgData name="Anita Hodges" userId="20dba891fdde8677" providerId="LiveId" clId="{41E6CFD5-7EDD-4282-8394-56FB3ACA7ECA}" dt="2020-01-12T23:21:32.675" v="981" actId="478"/>
          <ac:picMkLst>
            <pc:docMk/>
            <pc:sldMk cId="3077187698" sldId="258"/>
            <ac:picMk id="5" creationId="{8BB48727-00DF-4FBB-95D4-0B708B1F23E3}"/>
          </ac:picMkLst>
        </pc:picChg>
        <pc:picChg chg="add mod">
          <ac:chgData name="Anita Hodges" userId="20dba891fdde8677" providerId="LiveId" clId="{41E6CFD5-7EDD-4282-8394-56FB3ACA7ECA}" dt="2020-01-12T23:22:30.288" v="984" actId="962"/>
          <ac:picMkLst>
            <pc:docMk/>
            <pc:sldMk cId="3077187698" sldId="258"/>
            <ac:picMk id="9" creationId="{39A2080B-A542-459F-A296-1709AE52DA15}"/>
          </ac:picMkLst>
        </pc:picChg>
      </pc:sldChg>
      <pc:sldChg chg="ord">
        <pc:chgData name="Anita Hodges" userId="20dba891fdde8677" providerId="LiveId" clId="{41E6CFD5-7EDD-4282-8394-56FB3ACA7ECA}" dt="2020-01-10T22:52:59.126" v="182"/>
        <pc:sldMkLst>
          <pc:docMk/>
          <pc:sldMk cId="611220606" sldId="259"/>
        </pc:sldMkLst>
      </pc:sldChg>
      <pc:sldChg chg="addSp delSp modSp">
        <pc:chgData name="Anita Hodges" userId="20dba891fdde8677" providerId="LiveId" clId="{41E6CFD5-7EDD-4282-8394-56FB3ACA7ECA}" dt="2020-01-12T23:34:26.235" v="1265" actId="26606"/>
        <pc:sldMkLst>
          <pc:docMk/>
          <pc:sldMk cId="2408685779" sldId="260"/>
        </pc:sldMkLst>
        <pc:spChg chg="del">
          <ac:chgData name="Anita Hodges" userId="20dba891fdde8677" providerId="LiveId" clId="{41E6CFD5-7EDD-4282-8394-56FB3ACA7ECA}" dt="2020-01-12T23:34:26.235" v="1265" actId="26606"/>
          <ac:spMkLst>
            <pc:docMk/>
            <pc:sldMk cId="2408685779" sldId="260"/>
            <ac:spMk id="10" creationId="{1E94681D-2A4C-4A8D-B9B5-31D440D0328D}"/>
          </ac:spMkLst>
        </pc:spChg>
        <pc:spChg chg="del">
          <ac:chgData name="Anita Hodges" userId="20dba891fdde8677" providerId="LiveId" clId="{41E6CFD5-7EDD-4282-8394-56FB3ACA7ECA}" dt="2020-01-12T23:34:26.235" v="1265" actId="26606"/>
          <ac:spMkLst>
            <pc:docMk/>
            <pc:sldMk cId="2408685779" sldId="260"/>
            <ac:spMk id="12" creationId="{4EC7E010-C712-408D-9787-0842AFC9F4BB}"/>
          </ac:spMkLst>
        </pc:spChg>
        <pc:spChg chg="del">
          <ac:chgData name="Anita Hodges" userId="20dba891fdde8677" providerId="LiveId" clId="{41E6CFD5-7EDD-4282-8394-56FB3ACA7ECA}" dt="2020-01-12T23:34:26.235" v="1265" actId="26606"/>
          <ac:spMkLst>
            <pc:docMk/>
            <pc:sldMk cId="2408685779" sldId="260"/>
            <ac:spMk id="14" creationId="{0503FCEF-A9BA-4991-9220-E36615FB8B53}"/>
          </ac:spMkLst>
        </pc:spChg>
        <pc:spChg chg="del">
          <ac:chgData name="Anita Hodges" userId="20dba891fdde8677" providerId="LiveId" clId="{41E6CFD5-7EDD-4282-8394-56FB3ACA7ECA}" dt="2020-01-12T23:34:26.235" v="1265" actId="26606"/>
          <ac:spMkLst>
            <pc:docMk/>
            <pc:sldMk cId="2408685779" sldId="260"/>
            <ac:spMk id="16" creationId="{9664D085-C814-4D74-BCE0-2059F0DC0434}"/>
          </ac:spMkLst>
        </pc:spChg>
        <pc:spChg chg="del">
          <ac:chgData name="Anita Hodges" userId="20dba891fdde8677" providerId="LiveId" clId="{41E6CFD5-7EDD-4282-8394-56FB3ACA7ECA}" dt="2020-01-12T23:34:26.235" v="1265" actId="26606"/>
          <ac:spMkLst>
            <pc:docMk/>
            <pc:sldMk cId="2408685779" sldId="260"/>
            <ac:spMk id="18" creationId="{DDA5539E-D8B4-4F5A-B46F-C304F5D7A847}"/>
          </ac:spMkLst>
        </pc:spChg>
        <pc:spChg chg="add">
          <ac:chgData name="Anita Hodges" userId="20dba891fdde8677" providerId="LiveId" clId="{41E6CFD5-7EDD-4282-8394-56FB3ACA7ECA}" dt="2020-01-12T23:34:26.235" v="1265" actId="26606"/>
          <ac:spMkLst>
            <pc:docMk/>
            <pc:sldMk cId="2408685779" sldId="260"/>
            <ac:spMk id="23" creationId="{1E94681D-2A4C-4A8D-B9B5-31D440D0328D}"/>
          </ac:spMkLst>
        </pc:spChg>
        <pc:spChg chg="add">
          <ac:chgData name="Anita Hodges" userId="20dba891fdde8677" providerId="LiveId" clId="{41E6CFD5-7EDD-4282-8394-56FB3ACA7ECA}" dt="2020-01-12T23:34:26.235" v="1265" actId="26606"/>
          <ac:spMkLst>
            <pc:docMk/>
            <pc:sldMk cId="2408685779" sldId="260"/>
            <ac:spMk id="25" creationId="{4EC7E010-C712-408D-9787-0842AFC9F4BB}"/>
          </ac:spMkLst>
        </pc:spChg>
        <pc:spChg chg="add">
          <ac:chgData name="Anita Hodges" userId="20dba891fdde8677" providerId="LiveId" clId="{41E6CFD5-7EDD-4282-8394-56FB3ACA7ECA}" dt="2020-01-12T23:34:26.235" v="1265" actId="26606"/>
          <ac:spMkLst>
            <pc:docMk/>
            <pc:sldMk cId="2408685779" sldId="260"/>
            <ac:spMk id="27" creationId="{0503FCEF-A9BA-4991-9220-E36615FB8B53}"/>
          </ac:spMkLst>
        </pc:spChg>
        <pc:spChg chg="add">
          <ac:chgData name="Anita Hodges" userId="20dba891fdde8677" providerId="LiveId" clId="{41E6CFD5-7EDD-4282-8394-56FB3ACA7ECA}" dt="2020-01-12T23:34:26.235" v="1265" actId="26606"/>
          <ac:spMkLst>
            <pc:docMk/>
            <pc:sldMk cId="2408685779" sldId="260"/>
            <ac:spMk id="29" creationId="{6B57F45B-5417-4073-A67A-343F2C881222}"/>
          </ac:spMkLst>
        </pc:spChg>
        <pc:spChg chg="add">
          <ac:chgData name="Anita Hodges" userId="20dba891fdde8677" providerId="LiveId" clId="{41E6CFD5-7EDD-4282-8394-56FB3ACA7ECA}" dt="2020-01-12T23:34:26.235" v="1265" actId="26606"/>
          <ac:spMkLst>
            <pc:docMk/>
            <pc:sldMk cId="2408685779" sldId="260"/>
            <ac:spMk id="31" creationId="{091B6077-4778-41B2-9147-335CF2F2F9FC}"/>
          </ac:spMkLst>
        </pc:spChg>
        <pc:spChg chg="add">
          <ac:chgData name="Anita Hodges" userId="20dba891fdde8677" providerId="LiveId" clId="{41E6CFD5-7EDD-4282-8394-56FB3ACA7ECA}" dt="2020-01-12T23:34:26.235" v="1265" actId="26606"/>
          <ac:spMkLst>
            <pc:docMk/>
            <pc:sldMk cId="2408685779" sldId="260"/>
            <ac:spMk id="33" creationId="{D527D497-40EC-49CA-9C48-FE4127084C9F}"/>
          </ac:spMkLst>
        </pc:spChg>
        <pc:picChg chg="mod">
          <ac:chgData name="Anita Hodges" userId="20dba891fdde8677" providerId="LiveId" clId="{41E6CFD5-7EDD-4282-8394-56FB3ACA7ECA}" dt="2020-01-12T23:34:26.235" v="1265" actId="26606"/>
          <ac:picMkLst>
            <pc:docMk/>
            <pc:sldMk cId="2408685779" sldId="260"/>
            <ac:picMk id="5" creationId="{1DE1ABA5-FFDB-4096-BDCF-49E119A0571C}"/>
          </ac:picMkLst>
        </pc:picChg>
      </pc:sldChg>
      <pc:sldChg chg="ord">
        <pc:chgData name="Anita Hodges" userId="20dba891fdde8677" providerId="LiveId" clId="{41E6CFD5-7EDD-4282-8394-56FB3ACA7ECA}" dt="2020-02-07T21:15:28.984" v="3149"/>
        <pc:sldMkLst>
          <pc:docMk/>
          <pc:sldMk cId="2495721246" sldId="262"/>
        </pc:sldMkLst>
      </pc:sldChg>
      <pc:sldChg chg="addSp modSp mod ord setBg setClrOvrMap">
        <pc:chgData name="Anita Hodges" userId="20dba891fdde8677" providerId="LiveId" clId="{41E6CFD5-7EDD-4282-8394-56FB3ACA7ECA}" dt="2020-02-07T20:53:00.378" v="2893"/>
        <pc:sldMkLst>
          <pc:docMk/>
          <pc:sldMk cId="3286836192" sldId="263"/>
        </pc:sldMkLst>
        <pc:spChg chg="mod">
          <ac:chgData name="Anita Hodges" userId="20dba891fdde8677" providerId="LiveId" clId="{41E6CFD5-7EDD-4282-8394-56FB3ACA7ECA}" dt="2020-01-12T23:34:50.307" v="1266" actId="26606"/>
          <ac:spMkLst>
            <pc:docMk/>
            <pc:sldMk cId="3286836192" sldId="263"/>
            <ac:spMk id="2" creationId="{2CC1B747-9AF3-4E87-BBE3-E17305C2E0C8}"/>
          </ac:spMkLst>
        </pc:spChg>
        <pc:spChg chg="mod">
          <ac:chgData name="Anita Hodges" userId="20dba891fdde8677" providerId="LiveId" clId="{41E6CFD5-7EDD-4282-8394-56FB3ACA7ECA}" dt="2020-02-07T02:46:45.433" v="2143" actId="27636"/>
          <ac:spMkLst>
            <pc:docMk/>
            <pc:sldMk cId="3286836192" sldId="263"/>
            <ac:spMk id="3" creationId="{5F9F7980-2587-4F84-AEEB-18364378B0AC}"/>
          </ac:spMkLst>
        </pc:spChg>
        <pc:spChg chg="add">
          <ac:chgData name="Anita Hodges" userId="20dba891fdde8677" providerId="LiveId" clId="{41E6CFD5-7EDD-4282-8394-56FB3ACA7ECA}" dt="2020-01-12T23:34:50.307" v="1266" actId="26606"/>
          <ac:spMkLst>
            <pc:docMk/>
            <pc:sldMk cId="3286836192" sldId="263"/>
            <ac:spMk id="8" creationId="{ED15573D-0E45-4691-B525-471152EC18CD}"/>
          </ac:spMkLst>
        </pc:spChg>
        <pc:spChg chg="add">
          <ac:chgData name="Anita Hodges" userId="20dba891fdde8677" providerId="LiveId" clId="{41E6CFD5-7EDD-4282-8394-56FB3ACA7ECA}" dt="2020-01-12T23:34:50.307" v="1266" actId="26606"/>
          <ac:spMkLst>
            <pc:docMk/>
            <pc:sldMk cId="3286836192" sldId="263"/>
            <ac:spMk id="10" creationId="{9E448559-19A4-4252-8C27-54C1DA906F8A}"/>
          </ac:spMkLst>
        </pc:spChg>
        <pc:spChg chg="add">
          <ac:chgData name="Anita Hodges" userId="20dba891fdde8677" providerId="LiveId" clId="{41E6CFD5-7EDD-4282-8394-56FB3ACA7ECA}" dt="2020-01-12T23:34:50.307" v="1266" actId="26606"/>
          <ac:spMkLst>
            <pc:docMk/>
            <pc:sldMk cId="3286836192" sldId="263"/>
            <ac:spMk id="12" creationId="{1B19C35E-4E30-4F1D-9FC2-F2FA6191E453}"/>
          </ac:spMkLst>
        </pc:spChg>
      </pc:sldChg>
      <pc:sldChg chg="addSp modSp del mod setBg setClrOvrMap">
        <pc:chgData name="Anita Hodges" userId="20dba891fdde8677" providerId="LiveId" clId="{41E6CFD5-7EDD-4282-8394-56FB3ACA7ECA}" dt="2020-02-07T02:47:16.860" v="2145" actId="47"/>
        <pc:sldMkLst>
          <pc:docMk/>
          <pc:sldMk cId="668085447" sldId="264"/>
        </pc:sldMkLst>
        <pc:spChg chg="mod">
          <ac:chgData name="Anita Hodges" userId="20dba891fdde8677" providerId="LiveId" clId="{41E6CFD5-7EDD-4282-8394-56FB3ACA7ECA}" dt="2020-01-12T23:35:15.128" v="1268" actId="26606"/>
          <ac:spMkLst>
            <pc:docMk/>
            <pc:sldMk cId="668085447" sldId="264"/>
            <ac:spMk id="2" creationId="{52365B90-AFCE-48C0-B419-66523BB59851}"/>
          </ac:spMkLst>
        </pc:spChg>
        <pc:spChg chg="mod">
          <ac:chgData name="Anita Hodges" userId="20dba891fdde8677" providerId="LiveId" clId="{41E6CFD5-7EDD-4282-8394-56FB3ACA7ECA}" dt="2020-01-12T23:35:15.128" v="1268" actId="26606"/>
          <ac:spMkLst>
            <pc:docMk/>
            <pc:sldMk cId="668085447" sldId="264"/>
            <ac:spMk id="3" creationId="{55802E64-EAC2-44D1-8190-CC499EAAD9DC}"/>
          </ac:spMkLst>
        </pc:spChg>
        <pc:spChg chg="add">
          <ac:chgData name="Anita Hodges" userId="20dba891fdde8677" providerId="LiveId" clId="{41E6CFD5-7EDD-4282-8394-56FB3ACA7ECA}" dt="2020-01-12T23:35:15.128" v="1268" actId="26606"/>
          <ac:spMkLst>
            <pc:docMk/>
            <pc:sldMk cId="668085447" sldId="264"/>
            <ac:spMk id="8" creationId="{ED15573D-0E45-4691-B525-471152EC18CD}"/>
          </ac:spMkLst>
        </pc:spChg>
        <pc:spChg chg="add">
          <ac:chgData name="Anita Hodges" userId="20dba891fdde8677" providerId="LiveId" clId="{41E6CFD5-7EDD-4282-8394-56FB3ACA7ECA}" dt="2020-01-12T23:35:15.128" v="1268" actId="26606"/>
          <ac:spMkLst>
            <pc:docMk/>
            <pc:sldMk cId="668085447" sldId="264"/>
            <ac:spMk id="10" creationId="{9E448559-19A4-4252-8C27-54C1DA906F8A}"/>
          </ac:spMkLst>
        </pc:spChg>
        <pc:spChg chg="add">
          <ac:chgData name="Anita Hodges" userId="20dba891fdde8677" providerId="LiveId" clId="{41E6CFD5-7EDD-4282-8394-56FB3ACA7ECA}" dt="2020-01-12T23:35:15.128" v="1268" actId="26606"/>
          <ac:spMkLst>
            <pc:docMk/>
            <pc:sldMk cId="668085447" sldId="264"/>
            <ac:spMk id="12" creationId="{1B19C35E-4E30-4F1D-9FC2-F2FA6191E453}"/>
          </ac:spMkLst>
        </pc:spChg>
      </pc:sldChg>
      <pc:sldChg chg="addSp modSp del mod ord setBg setClrOvrMap">
        <pc:chgData name="Anita Hodges" userId="20dba891fdde8677" providerId="LiveId" clId="{41E6CFD5-7EDD-4282-8394-56FB3ACA7ECA}" dt="2020-02-11T01:28:41.947" v="3254" actId="47"/>
        <pc:sldMkLst>
          <pc:docMk/>
          <pc:sldMk cId="1917496788" sldId="265"/>
        </pc:sldMkLst>
        <pc:spChg chg="mod">
          <ac:chgData name="Anita Hodges" userId="20dba891fdde8677" providerId="LiveId" clId="{41E6CFD5-7EDD-4282-8394-56FB3ACA7ECA}" dt="2020-01-12T23:35:09.070" v="1267" actId="26606"/>
          <ac:spMkLst>
            <pc:docMk/>
            <pc:sldMk cId="1917496788" sldId="265"/>
            <ac:spMk id="2" creationId="{FDC2DB56-05B5-4DA2-A69C-B7BDE4191F70}"/>
          </ac:spMkLst>
        </pc:spChg>
        <pc:spChg chg="mod">
          <ac:chgData name="Anita Hodges" userId="20dba891fdde8677" providerId="LiveId" clId="{41E6CFD5-7EDD-4282-8394-56FB3ACA7ECA}" dt="2020-02-07T02:47:02.967" v="2144" actId="255"/>
          <ac:spMkLst>
            <pc:docMk/>
            <pc:sldMk cId="1917496788" sldId="265"/>
            <ac:spMk id="3" creationId="{5D368791-EDF0-41C4-8B47-422606086A83}"/>
          </ac:spMkLst>
        </pc:spChg>
        <pc:spChg chg="add">
          <ac:chgData name="Anita Hodges" userId="20dba891fdde8677" providerId="LiveId" clId="{41E6CFD5-7EDD-4282-8394-56FB3ACA7ECA}" dt="2020-01-12T23:35:09.070" v="1267" actId="26606"/>
          <ac:spMkLst>
            <pc:docMk/>
            <pc:sldMk cId="1917496788" sldId="265"/>
            <ac:spMk id="8" creationId="{ED15573D-0E45-4691-B525-471152EC18CD}"/>
          </ac:spMkLst>
        </pc:spChg>
        <pc:spChg chg="add">
          <ac:chgData name="Anita Hodges" userId="20dba891fdde8677" providerId="LiveId" clId="{41E6CFD5-7EDD-4282-8394-56FB3ACA7ECA}" dt="2020-01-12T23:35:09.070" v="1267" actId="26606"/>
          <ac:spMkLst>
            <pc:docMk/>
            <pc:sldMk cId="1917496788" sldId="265"/>
            <ac:spMk id="10" creationId="{9E448559-19A4-4252-8C27-54C1DA906F8A}"/>
          </ac:spMkLst>
        </pc:spChg>
        <pc:spChg chg="add">
          <ac:chgData name="Anita Hodges" userId="20dba891fdde8677" providerId="LiveId" clId="{41E6CFD5-7EDD-4282-8394-56FB3ACA7ECA}" dt="2020-01-12T23:35:09.070" v="1267" actId="26606"/>
          <ac:spMkLst>
            <pc:docMk/>
            <pc:sldMk cId="1917496788" sldId="265"/>
            <ac:spMk id="12" creationId="{1B19C35E-4E30-4F1D-9FC2-F2FA6191E453}"/>
          </ac:spMkLst>
        </pc:spChg>
      </pc:sldChg>
      <pc:sldChg chg="addSp delSp modSp mod setClrOvrMap">
        <pc:chgData name="Anita Hodges" userId="20dba891fdde8677" providerId="LiveId" clId="{41E6CFD5-7EDD-4282-8394-56FB3ACA7ECA}" dt="2020-02-07T19:32:09.087" v="2426" actId="26606"/>
        <pc:sldMkLst>
          <pc:docMk/>
          <pc:sldMk cId="2514147114" sldId="266"/>
        </pc:sldMkLst>
        <pc:spChg chg="mod">
          <ac:chgData name="Anita Hodges" userId="20dba891fdde8677" providerId="LiveId" clId="{41E6CFD5-7EDD-4282-8394-56FB3ACA7ECA}" dt="2020-02-07T19:32:09.087" v="2426" actId="26606"/>
          <ac:spMkLst>
            <pc:docMk/>
            <pc:sldMk cId="2514147114" sldId="266"/>
            <ac:spMk id="2" creationId="{99F36612-7860-4CDE-BF30-704C45022C42}"/>
          </ac:spMkLst>
        </pc:spChg>
        <pc:spChg chg="del">
          <ac:chgData name="Anita Hodges" userId="20dba891fdde8677" providerId="LiveId" clId="{41E6CFD5-7EDD-4282-8394-56FB3ACA7ECA}" dt="2020-02-07T19:32:09.087" v="2426" actId="26606"/>
          <ac:spMkLst>
            <pc:docMk/>
            <pc:sldMk cId="2514147114" sldId="266"/>
            <ac:spMk id="42" creationId="{282E2A95-1A08-4118-83C6-B1CA5648E075}"/>
          </ac:spMkLst>
        </pc:spChg>
        <pc:spChg chg="del">
          <ac:chgData name="Anita Hodges" userId="20dba891fdde8677" providerId="LiveId" clId="{41E6CFD5-7EDD-4282-8394-56FB3ACA7ECA}" dt="2020-02-07T19:32:09.087" v="2426" actId="26606"/>
          <ac:spMkLst>
            <pc:docMk/>
            <pc:sldMk cId="2514147114" sldId="266"/>
            <ac:spMk id="43" creationId="{2FFEFC7E-85EE-4AC9-A351-FBEB13A1D622}"/>
          </ac:spMkLst>
        </pc:spChg>
        <pc:spChg chg="del">
          <ac:chgData name="Anita Hodges" userId="20dba891fdde8677" providerId="LiveId" clId="{41E6CFD5-7EDD-4282-8394-56FB3ACA7ECA}" dt="2020-02-07T19:32:09.087" v="2426" actId="26606"/>
          <ac:spMkLst>
            <pc:docMk/>
            <pc:sldMk cId="2514147114" sldId="266"/>
            <ac:spMk id="44" creationId="{CB2511BB-FC4C-45F3-94EB-661D6806C942}"/>
          </ac:spMkLst>
        </pc:spChg>
        <pc:spChg chg="mod">
          <ac:chgData name="Anita Hodges" userId="20dba891fdde8677" providerId="LiveId" clId="{41E6CFD5-7EDD-4282-8394-56FB3ACA7ECA}" dt="2020-02-07T19:32:09.087" v="2426" actId="26606"/>
          <ac:spMkLst>
            <pc:docMk/>
            <pc:sldMk cId="2514147114" sldId="266"/>
            <ac:spMk id="45" creationId="{91A239A1-8A28-4867-A5BF-8268F630AD6A}"/>
          </ac:spMkLst>
        </pc:spChg>
        <pc:spChg chg="del">
          <ac:chgData name="Anita Hodges" userId="20dba891fdde8677" providerId="LiveId" clId="{41E6CFD5-7EDD-4282-8394-56FB3ACA7ECA}" dt="2020-02-07T19:32:09.087" v="2426" actId="26606"/>
          <ac:spMkLst>
            <pc:docMk/>
            <pc:sldMk cId="2514147114" sldId="266"/>
            <ac:spMk id="46" creationId="{68DC0EC7-60EA-4BD3-BC04-D547DE1B2891}"/>
          </ac:spMkLst>
        </pc:spChg>
        <pc:spChg chg="add">
          <ac:chgData name="Anita Hodges" userId="20dba891fdde8677" providerId="LiveId" clId="{41E6CFD5-7EDD-4282-8394-56FB3ACA7ECA}" dt="2020-02-07T19:32:09.087" v="2426" actId="26606"/>
          <ac:spMkLst>
            <pc:docMk/>
            <pc:sldMk cId="2514147114" sldId="266"/>
            <ac:spMk id="51" creationId="{B6EE7E08-B389-43E5-B019-1B0A8ACBBD93}"/>
          </ac:spMkLst>
        </pc:spChg>
        <pc:spChg chg="add">
          <ac:chgData name="Anita Hodges" userId="20dba891fdde8677" providerId="LiveId" clId="{41E6CFD5-7EDD-4282-8394-56FB3ACA7ECA}" dt="2020-02-07T19:32:09.087" v="2426" actId="26606"/>
          <ac:spMkLst>
            <pc:docMk/>
            <pc:sldMk cId="2514147114" sldId="266"/>
            <ac:spMk id="53" creationId="{E60D94A5-8A09-4BAB-8F7C-69BC34C54DDE}"/>
          </ac:spMkLst>
        </pc:spChg>
        <pc:spChg chg="add">
          <ac:chgData name="Anita Hodges" userId="20dba891fdde8677" providerId="LiveId" clId="{41E6CFD5-7EDD-4282-8394-56FB3ACA7ECA}" dt="2020-02-07T19:32:09.087" v="2426" actId="26606"/>
          <ac:spMkLst>
            <pc:docMk/>
            <pc:sldMk cId="2514147114" sldId="266"/>
            <ac:spMk id="55" creationId="{7A1AE32B-3A6E-4C5E-8FEB-73861B9A26B5}"/>
          </ac:spMkLst>
        </pc:spChg>
        <pc:picChg chg="add mod ord">
          <ac:chgData name="Anita Hodges" userId="20dba891fdde8677" providerId="LiveId" clId="{41E6CFD5-7EDD-4282-8394-56FB3ACA7ECA}" dt="2020-02-07T19:32:09.087" v="2426" actId="26606"/>
          <ac:picMkLst>
            <pc:docMk/>
            <pc:sldMk cId="2514147114" sldId="266"/>
            <ac:picMk id="4" creationId="{FE070D03-1E11-4E26-99C0-56EAD870ECAE}"/>
          </ac:picMkLst>
        </pc:picChg>
        <pc:picChg chg="del">
          <ac:chgData name="Anita Hodges" userId="20dba891fdde8677" providerId="LiveId" clId="{41E6CFD5-7EDD-4282-8394-56FB3ACA7ECA}" dt="2020-02-07T19:31:31.641" v="2422" actId="478"/>
          <ac:picMkLst>
            <pc:docMk/>
            <pc:sldMk cId="2514147114" sldId="266"/>
            <ac:picMk id="5" creationId="{4F3E8EFA-840C-4B6A-8A2D-4E2517EBBA17}"/>
          </ac:picMkLst>
        </pc:picChg>
      </pc:sldChg>
      <pc:sldChg chg="modSp">
        <pc:chgData name="Anita Hodges" userId="20dba891fdde8677" providerId="LiveId" clId="{41E6CFD5-7EDD-4282-8394-56FB3ACA7ECA}" dt="2020-01-12T23:32:13.039" v="1240" actId="20577"/>
        <pc:sldMkLst>
          <pc:docMk/>
          <pc:sldMk cId="3321220897" sldId="267"/>
        </pc:sldMkLst>
        <pc:spChg chg="mod">
          <ac:chgData name="Anita Hodges" userId="20dba891fdde8677" providerId="LiveId" clId="{41E6CFD5-7EDD-4282-8394-56FB3ACA7ECA}" dt="2020-01-12T23:32:13.039" v="1240" actId="20577"/>
          <ac:spMkLst>
            <pc:docMk/>
            <pc:sldMk cId="3321220897" sldId="267"/>
            <ac:spMk id="2" creationId="{597363D0-2C3C-45FC-865A-1EC86234100D}"/>
          </ac:spMkLst>
        </pc:spChg>
      </pc:sldChg>
      <pc:sldChg chg="addSp delSp modSp add del">
        <pc:chgData name="Anita Hodges" userId="20dba891fdde8677" providerId="LiveId" clId="{41E6CFD5-7EDD-4282-8394-56FB3ACA7ECA}" dt="2020-01-10T22:52:14.630" v="178" actId="47"/>
        <pc:sldMkLst>
          <pc:docMk/>
          <pc:sldMk cId="1794302789" sldId="268"/>
        </pc:sldMkLst>
        <pc:spChg chg="mod">
          <ac:chgData name="Anita Hodges" userId="20dba891fdde8677" providerId="LiveId" clId="{41E6CFD5-7EDD-4282-8394-56FB3ACA7ECA}" dt="2020-01-10T22:49:25.178" v="42" actId="20577"/>
          <ac:spMkLst>
            <pc:docMk/>
            <pc:sldMk cId="1794302789" sldId="268"/>
            <ac:spMk id="2" creationId="{3D025B36-70E5-4194-9AE9-931D63F3599D}"/>
          </ac:spMkLst>
        </pc:spChg>
        <pc:spChg chg="mod">
          <ac:chgData name="Anita Hodges" userId="20dba891fdde8677" providerId="LiveId" clId="{41E6CFD5-7EDD-4282-8394-56FB3ACA7ECA}" dt="2020-01-10T22:50:39.462" v="122" actId="20577"/>
          <ac:spMkLst>
            <pc:docMk/>
            <pc:sldMk cId="1794302789" sldId="268"/>
            <ac:spMk id="3" creationId="{C9FCD6B7-CE1B-4827-8358-5D156AFCF6D6}"/>
          </ac:spMkLst>
        </pc:spChg>
        <pc:spChg chg="add del mod">
          <ac:chgData name="Anita Hodges" userId="20dba891fdde8677" providerId="LiveId" clId="{41E6CFD5-7EDD-4282-8394-56FB3ACA7ECA}" dt="2020-01-10T22:51:09.859" v="123" actId="478"/>
          <ac:spMkLst>
            <pc:docMk/>
            <pc:sldMk cId="1794302789" sldId="268"/>
            <ac:spMk id="4" creationId="{9EB6F6FC-AE3E-4D5A-A229-30BFDA6FB9B6}"/>
          </ac:spMkLst>
        </pc:spChg>
      </pc:sldChg>
      <pc:sldChg chg="addSp modSp add mod setBg setClrOvrMap">
        <pc:chgData name="Anita Hodges" userId="20dba891fdde8677" providerId="LiveId" clId="{41E6CFD5-7EDD-4282-8394-56FB3ACA7ECA}" dt="2020-02-07T19:44:57.775" v="2514" actId="255"/>
        <pc:sldMkLst>
          <pc:docMk/>
          <pc:sldMk cId="531799115" sldId="269"/>
        </pc:sldMkLst>
        <pc:spChg chg="mod">
          <ac:chgData name="Anita Hodges" userId="20dba891fdde8677" providerId="LiveId" clId="{41E6CFD5-7EDD-4282-8394-56FB3ACA7ECA}" dt="2020-01-12T23:35:30.283" v="1271" actId="26606"/>
          <ac:spMkLst>
            <pc:docMk/>
            <pc:sldMk cId="531799115" sldId="269"/>
            <ac:spMk id="2" creationId="{D7B15258-4AC3-451F-BFA1-0953AA7D3F54}"/>
          </ac:spMkLst>
        </pc:spChg>
        <pc:spChg chg="mod">
          <ac:chgData name="Anita Hodges" userId="20dba891fdde8677" providerId="LiveId" clId="{41E6CFD5-7EDD-4282-8394-56FB3ACA7ECA}" dt="2020-02-07T19:44:57.775" v="2514" actId="255"/>
          <ac:spMkLst>
            <pc:docMk/>
            <pc:sldMk cId="531799115" sldId="269"/>
            <ac:spMk id="3" creationId="{E66B1D5E-B9B2-4933-8F62-5A75209FB48B}"/>
          </ac:spMkLst>
        </pc:spChg>
        <pc:spChg chg="add">
          <ac:chgData name="Anita Hodges" userId="20dba891fdde8677" providerId="LiveId" clId="{41E6CFD5-7EDD-4282-8394-56FB3ACA7ECA}" dt="2020-01-12T23:35:30.283" v="1271" actId="26606"/>
          <ac:spMkLst>
            <pc:docMk/>
            <pc:sldMk cId="531799115" sldId="269"/>
            <ac:spMk id="8" creationId="{ED15573D-0E45-4691-B525-471152EC18CD}"/>
          </ac:spMkLst>
        </pc:spChg>
        <pc:spChg chg="add">
          <ac:chgData name="Anita Hodges" userId="20dba891fdde8677" providerId="LiveId" clId="{41E6CFD5-7EDD-4282-8394-56FB3ACA7ECA}" dt="2020-01-12T23:35:30.283" v="1271" actId="26606"/>
          <ac:spMkLst>
            <pc:docMk/>
            <pc:sldMk cId="531799115" sldId="269"/>
            <ac:spMk id="10" creationId="{9E448559-19A4-4252-8C27-54C1DA906F8A}"/>
          </ac:spMkLst>
        </pc:spChg>
        <pc:spChg chg="add">
          <ac:chgData name="Anita Hodges" userId="20dba891fdde8677" providerId="LiveId" clId="{41E6CFD5-7EDD-4282-8394-56FB3ACA7ECA}" dt="2020-01-12T23:35:30.283" v="1271" actId="26606"/>
          <ac:spMkLst>
            <pc:docMk/>
            <pc:sldMk cId="531799115" sldId="269"/>
            <ac:spMk id="12" creationId="{1B19C35E-4E30-4F1D-9FC2-F2FA6191E453}"/>
          </ac:spMkLst>
        </pc:spChg>
      </pc:sldChg>
      <pc:sldChg chg="addSp delSp modSp add mod ord setBg">
        <pc:chgData name="Anita Hodges" userId="20dba891fdde8677" providerId="LiveId" clId="{41E6CFD5-7EDD-4282-8394-56FB3ACA7ECA}" dt="2020-01-12T23:59:28.290" v="1741"/>
        <pc:sldMkLst>
          <pc:docMk/>
          <pc:sldMk cId="816380637" sldId="270"/>
        </pc:sldMkLst>
        <pc:spChg chg="del">
          <ac:chgData name="Anita Hodges" userId="20dba891fdde8677" providerId="LiveId" clId="{41E6CFD5-7EDD-4282-8394-56FB3ACA7ECA}" dt="2020-01-10T22:54:56.512" v="187" actId="26606"/>
          <ac:spMkLst>
            <pc:docMk/>
            <pc:sldMk cId="816380637" sldId="270"/>
            <ac:spMk id="2" creationId="{22F6004F-78B3-4EF6-9EDE-452BEF1DDBDD}"/>
          </ac:spMkLst>
        </pc:spChg>
        <pc:spChg chg="del">
          <ac:chgData name="Anita Hodges" userId="20dba891fdde8677" providerId="LiveId" clId="{41E6CFD5-7EDD-4282-8394-56FB3ACA7ECA}" dt="2020-01-10T22:54:53.442" v="184" actId="931"/>
          <ac:spMkLst>
            <pc:docMk/>
            <pc:sldMk cId="816380637" sldId="270"/>
            <ac:spMk id="3" creationId="{DB05B87A-B29F-48F6-A73E-9224AAE18289}"/>
          </ac:spMkLst>
        </pc:spChg>
        <pc:spChg chg="add">
          <ac:chgData name="Anita Hodges" userId="20dba891fdde8677" providerId="LiveId" clId="{41E6CFD5-7EDD-4282-8394-56FB3ACA7ECA}" dt="2020-01-10T22:54:56.512" v="187" actId="26606"/>
          <ac:spMkLst>
            <pc:docMk/>
            <pc:sldMk cId="816380637" sldId="270"/>
            <ac:spMk id="10" creationId="{1E94681D-2A4C-4A8D-B9B5-31D440D0328D}"/>
          </ac:spMkLst>
        </pc:spChg>
        <pc:spChg chg="add">
          <ac:chgData name="Anita Hodges" userId="20dba891fdde8677" providerId="LiveId" clId="{41E6CFD5-7EDD-4282-8394-56FB3ACA7ECA}" dt="2020-01-10T22:54:56.512" v="187" actId="26606"/>
          <ac:spMkLst>
            <pc:docMk/>
            <pc:sldMk cId="816380637" sldId="270"/>
            <ac:spMk id="12" creationId="{4EC7E010-C712-408D-9787-0842AFC9F4BB}"/>
          </ac:spMkLst>
        </pc:spChg>
        <pc:spChg chg="add">
          <ac:chgData name="Anita Hodges" userId="20dba891fdde8677" providerId="LiveId" clId="{41E6CFD5-7EDD-4282-8394-56FB3ACA7ECA}" dt="2020-01-10T22:54:56.512" v="187" actId="26606"/>
          <ac:spMkLst>
            <pc:docMk/>
            <pc:sldMk cId="816380637" sldId="270"/>
            <ac:spMk id="14" creationId="{0503FCEF-A9BA-4991-9220-E36615FB8B53}"/>
          </ac:spMkLst>
        </pc:spChg>
        <pc:spChg chg="add">
          <ac:chgData name="Anita Hodges" userId="20dba891fdde8677" providerId="LiveId" clId="{41E6CFD5-7EDD-4282-8394-56FB3ACA7ECA}" dt="2020-01-10T22:54:56.512" v="187" actId="26606"/>
          <ac:spMkLst>
            <pc:docMk/>
            <pc:sldMk cId="816380637" sldId="270"/>
            <ac:spMk id="16" creationId="{6B57F45B-5417-4073-A67A-343F2C881222}"/>
          </ac:spMkLst>
        </pc:spChg>
        <pc:spChg chg="add">
          <ac:chgData name="Anita Hodges" userId="20dba891fdde8677" providerId="LiveId" clId="{41E6CFD5-7EDD-4282-8394-56FB3ACA7ECA}" dt="2020-01-10T22:54:56.512" v="187" actId="26606"/>
          <ac:spMkLst>
            <pc:docMk/>
            <pc:sldMk cId="816380637" sldId="270"/>
            <ac:spMk id="18" creationId="{091B6077-4778-41B2-9147-335CF2F2F9FC}"/>
          </ac:spMkLst>
        </pc:spChg>
        <pc:spChg chg="add">
          <ac:chgData name="Anita Hodges" userId="20dba891fdde8677" providerId="LiveId" clId="{41E6CFD5-7EDD-4282-8394-56FB3ACA7ECA}" dt="2020-01-10T22:54:56.512" v="187" actId="26606"/>
          <ac:spMkLst>
            <pc:docMk/>
            <pc:sldMk cId="816380637" sldId="270"/>
            <ac:spMk id="20" creationId="{D527D497-40EC-49CA-9C48-FE4127084C9F}"/>
          </ac:spMkLst>
        </pc:spChg>
        <pc:picChg chg="add mod">
          <ac:chgData name="Anita Hodges" userId="20dba891fdde8677" providerId="LiveId" clId="{41E6CFD5-7EDD-4282-8394-56FB3ACA7ECA}" dt="2020-01-10T22:54:56.512" v="187" actId="26606"/>
          <ac:picMkLst>
            <pc:docMk/>
            <pc:sldMk cId="816380637" sldId="270"/>
            <ac:picMk id="5" creationId="{17DC67E3-194C-4B60-B7A6-C30F065A3548}"/>
          </ac:picMkLst>
        </pc:picChg>
      </pc:sldChg>
      <pc:sldChg chg="addSp modSp add mod setBg setClrOvrMap">
        <pc:chgData name="Anita Hodges" userId="20dba891fdde8677" providerId="LiveId" clId="{41E6CFD5-7EDD-4282-8394-56FB3ACA7ECA}" dt="2020-02-07T19:46:00.638" v="2568" actId="255"/>
        <pc:sldMkLst>
          <pc:docMk/>
          <pc:sldMk cId="3385190025" sldId="271"/>
        </pc:sldMkLst>
        <pc:spChg chg="mod">
          <ac:chgData name="Anita Hodges" userId="20dba891fdde8677" providerId="LiveId" clId="{41E6CFD5-7EDD-4282-8394-56FB3ACA7ECA}" dt="2020-01-12T23:35:19.483" v="1269" actId="26606"/>
          <ac:spMkLst>
            <pc:docMk/>
            <pc:sldMk cId="3385190025" sldId="271"/>
            <ac:spMk id="2" creationId="{E4A710CA-D401-41D0-8FAF-C0AECC937F07}"/>
          </ac:spMkLst>
        </pc:spChg>
        <pc:spChg chg="mod">
          <ac:chgData name="Anita Hodges" userId="20dba891fdde8677" providerId="LiveId" clId="{41E6CFD5-7EDD-4282-8394-56FB3ACA7ECA}" dt="2020-02-07T19:46:00.638" v="2568" actId="255"/>
          <ac:spMkLst>
            <pc:docMk/>
            <pc:sldMk cId="3385190025" sldId="271"/>
            <ac:spMk id="3" creationId="{607C3780-4649-4563-8FAE-D35D48EAA9A8}"/>
          </ac:spMkLst>
        </pc:spChg>
        <pc:spChg chg="add">
          <ac:chgData name="Anita Hodges" userId="20dba891fdde8677" providerId="LiveId" clId="{41E6CFD5-7EDD-4282-8394-56FB3ACA7ECA}" dt="2020-01-12T23:35:19.483" v="1269" actId="26606"/>
          <ac:spMkLst>
            <pc:docMk/>
            <pc:sldMk cId="3385190025" sldId="271"/>
            <ac:spMk id="8" creationId="{ED15573D-0E45-4691-B525-471152EC18CD}"/>
          </ac:spMkLst>
        </pc:spChg>
        <pc:spChg chg="add">
          <ac:chgData name="Anita Hodges" userId="20dba891fdde8677" providerId="LiveId" clId="{41E6CFD5-7EDD-4282-8394-56FB3ACA7ECA}" dt="2020-01-12T23:35:19.483" v="1269" actId="26606"/>
          <ac:spMkLst>
            <pc:docMk/>
            <pc:sldMk cId="3385190025" sldId="271"/>
            <ac:spMk id="10" creationId="{9E448559-19A4-4252-8C27-54C1DA906F8A}"/>
          </ac:spMkLst>
        </pc:spChg>
        <pc:spChg chg="add">
          <ac:chgData name="Anita Hodges" userId="20dba891fdde8677" providerId="LiveId" clId="{41E6CFD5-7EDD-4282-8394-56FB3ACA7ECA}" dt="2020-01-12T23:35:19.483" v="1269" actId="26606"/>
          <ac:spMkLst>
            <pc:docMk/>
            <pc:sldMk cId="3385190025" sldId="271"/>
            <ac:spMk id="12" creationId="{1B19C35E-4E30-4F1D-9FC2-F2FA6191E453}"/>
          </ac:spMkLst>
        </pc:spChg>
      </pc:sldChg>
      <pc:sldChg chg="addSp modSp add mod setBg setClrOvrMap">
        <pc:chgData name="Anita Hodges" userId="20dba891fdde8677" providerId="LiveId" clId="{41E6CFD5-7EDD-4282-8394-56FB3ACA7ECA}" dt="2020-02-07T19:45:43.072" v="2567" actId="1076"/>
        <pc:sldMkLst>
          <pc:docMk/>
          <pc:sldMk cId="1491342132" sldId="272"/>
        </pc:sldMkLst>
        <pc:spChg chg="mod">
          <ac:chgData name="Anita Hodges" userId="20dba891fdde8677" providerId="LiveId" clId="{41E6CFD5-7EDD-4282-8394-56FB3ACA7ECA}" dt="2020-01-12T23:35:25.142" v="1270" actId="26606"/>
          <ac:spMkLst>
            <pc:docMk/>
            <pc:sldMk cId="1491342132" sldId="272"/>
            <ac:spMk id="2" creationId="{4C798E52-3527-47E5-B8E7-6CC95E0FE540}"/>
          </ac:spMkLst>
        </pc:spChg>
        <pc:spChg chg="mod">
          <ac:chgData name="Anita Hodges" userId="20dba891fdde8677" providerId="LiveId" clId="{41E6CFD5-7EDD-4282-8394-56FB3ACA7ECA}" dt="2020-02-07T19:45:43.072" v="2567" actId="1076"/>
          <ac:spMkLst>
            <pc:docMk/>
            <pc:sldMk cId="1491342132" sldId="272"/>
            <ac:spMk id="3" creationId="{9A2D4D84-036B-4340-A407-4A8021D82AAA}"/>
          </ac:spMkLst>
        </pc:spChg>
        <pc:spChg chg="add">
          <ac:chgData name="Anita Hodges" userId="20dba891fdde8677" providerId="LiveId" clId="{41E6CFD5-7EDD-4282-8394-56FB3ACA7ECA}" dt="2020-01-12T23:35:25.142" v="1270" actId="26606"/>
          <ac:spMkLst>
            <pc:docMk/>
            <pc:sldMk cId="1491342132" sldId="272"/>
            <ac:spMk id="8" creationId="{ED15573D-0E45-4691-B525-471152EC18CD}"/>
          </ac:spMkLst>
        </pc:spChg>
        <pc:spChg chg="add">
          <ac:chgData name="Anita Hodges" userId="20dba891fdde8677" providerId="LiveId" clId="{41E6CFD5-7EDD-4282-8394-56FB3ACA7ECA}" dt="2020-01-12T23:35:25.142" v="1270" actId="26606"/>
          <ac:spMkLst>
            <pc:docMk/>
            <pc:sldMk cId="1491342132" sldId="272"/>
            <ac:spMk id="10" creationId="{9E448559-19A4-4252-8C27-54C1DA906F8A}"/>
          </ac:spMkLst>
        </pc:spChg>
        <pc:spChg chg="add">
          <ac:chgData name="Anita Hodges" userId="20dba891fdde8677" providerId="LiveId" clId="{41E6CFD5-7EDD-4282-8394-56FB3ACA7ECA}" dt="2020-01-12T23:35:25.142" v="1270" actId="26606"/>
          <ac:spMkLst>
            <pc:docMk/>
            <pc:sldMk cId="1491342132" sldId="272"/>
            <ac:spMk id="12" creationId="{1B19C35E-4E30-4F1D-9FC2-F2FA6191E453}"/>
          </ac:spMkLst>
        </pc:spChg>
      </pc:sldChg>
      <pc:sldChg chg="addSp delSp modSp add mod setBg">
        <pc:chgData name="Anita Hodges" userId="20dba891fdde8677" providerId="LiveId" clId="{41E6CFD5-7EDD-4282-8394-56FB3ACA7ECA}" dt="2020-01-12T23:35:39.917" v="1272" actId="26606"/>
        <pc:sldMkLst>
          <pc:docMk/>
          <pc:sldMk cId="414501942" sldId="273"/>
        </pc:sldMkLst>
        <pc:spChg chg="del">
          <ac:chgData name="Anita Hodges" userId="20dba891fdde8677" providerId="LiveId" clId="{41E6CFD5-7EDD-4282-8394-56FB3ACA7ECA}" dt="2020-01-12T23:35:39.917" v="1272" actId="26606"/>
          <ac:spMkLst>
            <pc:docMk/>
            <pc:sldMk cId="414501942" sldId="273"/>
            <ac:spMk id="2" creationId="{213BBF4B-34AA-49E1-A597-ED5FBDCBF6D9}"/>
          </ac:spMkLst>
        </pc:spChg>
        <pc:spChg chg="del">
          <ac:chgData name="Anita Hodges" userId="20dba891fdde8677" providerId="LiveId" clId="{41E6CFD5-7EDD-4282-8394-56FB3ACA7ECA}" dt="2020-01-12T20:00:50.730" v="642" actId="931"/>
          <ac:spMkLst>
            <pc:docMk/>
            <pc:sldMk cId="414501942" sldId="273"/>
            <ac:spMk id="3" creationId="{630963E7-4D62-4219-A63A-3E8AB690BC34}"/>
          </ac:spMkLst>
        </pc:spChg>
        <pc:spChg chg="add">
          <ac:chgData name="Anita Hodges" userId="20dba891fdde8677" providerId="LiveId" clId="{41E6CFD5-7EDD-4282-8394-56FB3ACA7ECA}" dt="2020-01-12T23:35:39.917" v="1272" actId="26606"/>
          <ac:spMkLst>
            <pc:docMk/>
            <pc:sldMk cId="414501942" sldId="273"/>
            <ac:spMk id="10" creationId="{1E94681D-2A4C-4A8D-B9B5-31D440D0328D}"/>
          </ac:spMkLst>
        </pc:spChg>
        <pc:spChg chg="add">
          <ac:chgData name="Anita Hodges" userId="20dba891fdde8677" providerId="LiveId" clId="{41E6CFD5-7EDD-4282-8394-56FB3ACA7ECA}" dt="2020-01-12T23:35:39.917" v="1272" actId="26606"/>
          <ac:spMkLst>
            <pc:docMk/>
            <pc:sldMk cId="414501942" sldId="273"/>
            <ac:spMk id="12" creationId="{4EC7E010-C712-408D-9787-0842AFC9F4BB}"/>
          </ac:spMkLst>
        </pc:spChg>
        <pc:spChg chg="add">
          <ac:chgData name="Anita Hodges" userId="20dba891fdde8677" providerId="LiveId" clId="{41E6CFD5-7EDD-4282-8394-56FB3ACA7ECA}" dt="2020-01-12T23:35:39.917" v="1272" actId="26606"/>
          <ac:spMkLst>
            <pc:docMk/>
            <pc:sldMk cId="414501942" sldId="273"/>
            <ac:spMk id="14" creationId="{0503FCEF-A9BA-4991-9220-E36615FB8B53}"/>
          </ac:spMkLst>
        </pc:spChg>
        <pc:spChg chg="add">
          <ac:chgData name="Anita Hodges" userId="20dba891fdde8677" providerId="LiveId" clId="{41E6CFD5-7EDD-4282-8394-56FB3ACA7ECA}" dt="2020-01-12T23:35:39.917" v="1272" actId="26606"/>
          <ac:spMkLst>
            <pc:docMk/>
            <pc:sldMk cId="414501942" sldId="273"/>
            <ac:spMk id="16" creationId="{6B57F45B-5417-4073-A67A-343F2C881222}"/>
          </ac:spMkLst>
        </pc:spChg>
        <pc:spChg chg="add">
          <ac:chgData name="Anita Hodges" userId="20dba891fdde8677" providerId="LiveId" clId="{41E6CFD5-7EDD-4282-8394-56FB3ACA7ECA}" dt="2020-01-12T23:35:39.917" v="1272" actId="26606"/>
          <ac:spMkLst>
            <pc:docMk/>
            <pc:sldMk cId="414501942" sldId="273"/>
            <ac:spMk id="18" creationId="{091B6077-4778-41B2-9147-335CF2F2F9FC}"/>
          </ac:spMkLst>
        </pc:spChg>
        <pc:spChg chg="add">
          <ac:chgData name="Anita Hodges" userId="20dba891fdde8677" providerId="LiveId" clId="{41E6CFD5-7EDD-4282-8394-56FB3ACA7ECA}" dt="2020-01-12T23:35:39.917" v="1272" actId="26606"/>
          <ac:spMkLst>
            <pc:docMk/>
            <pc:sldMk cId="414501942" sldId="273"/>
            <ac:spMk id="20" creationId="{D527D497-40EC-49CA-9C48-FE4127084C9F}"/>
          </ac:spMkLst>
        </pc:spChg>
        <pc:picChg chg="add mod">
          <ac:chgData name="Anita Hodges" userId="20dba891fdde8677" providerId="LiveId" clId="{41E6CFD5-7EDD-4282-8394-56FB3ACA7ECA}" dt="2020-01-12T23:35:39.917" v="1272" actId="26606"/>
          <ac:picMkLst>
            <pc:docMk/>
            <pc:sldMk cId="414501942" sldId="273"/>
            <ac:picMk id="5" creationId="{2AC3DDB8-4D7C-487E-B5A0-AB30FDC397AC}"/>
          </ac:picMkLst>
        </pc:picChg>
      </pc:sldChg>
      <pc:sldChg chg="addSp delSp modSp add mod ord setBg setClrOvrMap">
        <pc:chgData name="Anita Hodges" userId="20dba891fdde8677" providerId="LiveId" clId="{41E6CFD5-7EDD-4282-8394-56FB3ACA7ECA}" dt="2020-02-07T19:41:52.316" v="2509"/>
        <pc:sldMkLst>
          <pc:docMk/>
          <pc:sldMk cId="2095234993" sldId="274"/>
        </pc:sldMkLst>
        <pc:spChg chg="mod">
          <ac:chgData name="Anita Hodges" userId="20dba891fdde8677" providerId="LiveId" clId="{41E6CFD5-7EDD-4282-8394-56FB3ACA7ECA}" dt="2020-01-12T23:34:18.021" v="1264" actId="26606"/>
          <ac:spMkLst>
            <pc:docMk/>
            <pc:sldMk cId="2095234993" sldId="274"/>
            <ac:spMk id="2" creationId="{D153064D-513E-49D0-9143-AA12F532C38A}"/>
          </ac:spMkLst>
        </pc:spChg>
        <pc:spChg chg="del mod">
          <ac:chgData name="Anita Hodges" userId="20dba891fdde8677" providerId="LiveId" clId="{41E6CFD5-7EDD-4282-8394-56FB3ACA7ECA}" dt="2020-01-12T23:33:31.730" v="1243" actId="26606"/>
          <ac:spMkLst>
            <pc:docMk/>
            <pc:sldMk cId="2095234993" sldId="274"/>
            <ac:spMk id="3" creationId="{5B5B103B-3B25-47E7-9EA2-624FFCC1D98A}"/>
          </ac:spMkLst>
        </pc:spChg>
        <pc:spChg chg="add del">
          <ac:chgData name="Anita Hodges" userId="20dba891fdde8677" providerId="LiveId" clId="{41E6CFD5-7EDD-4282-8394-56FB3ACA7ECA}" dt="2020-01-12T23:34:18.021" v="1264" actId="26606"/>
          <ac:spMkLst>
            <pc:docMk/>
            <pc:sldMk cId="2095234993" sldId="274"/>
            <ac:spMk id="10" creationId="{A2AD6B69-E0A0-476D-9EE1-6B69F04C59F8}"/>
          </ac:spMkLst>
        </pc:spChg>
        <pc:spChg chg="add del">
          <ac:chgData name="Anita Hodges" userId="20dba891fdde8677" providerId="LiveId" clId="{41E6CFD5-7EDD-4282-8394-56FB3ACA7ECA}" dt="2020-01-12T23:34:18.021" v="1264" actId="26606"/>
          <ac:spMkLst>
            <pc:docMk/>
            <pc:sldMk cId="2095234993" sldId="274"/>
            <ac:spMk id="12" creationId="{16BE10A1-AD5F-4AB3-8A94-41D62B494ADB}"/>
          </ac:spMkLst>
        </pc:spChg>
        <pc:spChg chg="add del">
          <ac:chgData name="Anita Hodges" userId="20dba891fdde8677" providerId="LiveId" clId="{41E6CFD5-7EDD-4282-8394-56FB3ACA7ECA}" dt="2020-01-12T23:34:18.021" v="1264" actId="26606"/>
          <ac:spMkLst>
            <pc:docMk/>
            <pc:sldMk cId="2095234993" sldId="274"/>
            <ac:spMk id="14" creationId="{5684BFFE-6A90-4311-ACD5-B34177D46462}"/>
          </ac:spMkLst>
        </pc:spChg>
        <pc:graphicFrameChg chg="add mod modGraphic">
          <ac:chgData name="Anita Hodges" userId="20dba891fdde8677" providerId="LiveId" clId="{41E6CFD5-7EDD-4282-8394-56FB3ACA7ECA}" dt="2020-01-12T23:34:18.021" v="1264" actId="26606"/>
          <ac:graphicFrameMkLst>
            <pc:docMk/>
            <pc:sldMk cId="2095234993" sldId="274"/>
            <ac:graphicFrameMk id="5" creationId="{8CB05BDA-FBBE-4443-A1E6-FF29EFB29C11}"/>
          </ac:graphicFrameMkLst>
        </pc:graphicFrameChg>
      </pc:sldChg>
      <pc:sldChg chg="modSp add del">
        <pc:chgData name="Anita Hodges" userId="20dba891fdde8677" providerId="LiveId" clId="{41E6CFD5-7EDD-4282-8394-56FB3ACA7ECA}" dt="2020-01-12T23:12:11.910" v="674" actId="47"/>
        <pc:sldMkLst>
          <pc:docMk/>
          <pc:sldMk cId="2646325522" sldId="274"/>
        </pc:sldMkLst>
        <pc:spChg chg="mod">
          <ac:chgData name="Anita Hodges" userId="20dba891fdde8677" providerId="LiveId" clId="{41E6CFD5-7EDD-4282-8394-56FB3ACA7ECA}" dt="2020-01-12T20:33:31.723" v="673" actId="20577"/>
          <ac:spMkLst>
            <pc:docMk/>
            <pc:sldMk cId="2646325522" sldId="274"/>
            <ac:spMk id="3" creationId="{0780842F-22B2-46C1-B866-A12CD26FA162}"/>
          </ac:spMkLst>
        </pc:spChg>
      </pc:sldChg>
      <pc:sldChg chg="modSp add del">
        <pc:chgData name="Anita Hodges" userId="20dba891fdde8677" providerId="LiveId" clId="{41E6CFD5-7EDD-4282-8394-56FB3ACA7ECA}" dt="2020-01-12T23:32:17.434" v="1241" actId="47"/>
        <pc:sldMkLst>
          <pc:docMk/>
          <pc:sldMk cId="388988147" sldId="275"/>
        </pc:sldMkLst>
        <pc:spChg chg="mod">
          <ac:chgData name="Anita Hodges" userId="20dba891fdde8677" providerId="LiveId" clId="{41E6CFD5-7EDD-4282-8394-56FB3ACA7ECA}" dt="2020-01-12T23:25:34.168" v="1127" actId="20577"/>
          <ac:spMkLst>
            <pc:docMk/>
            <pc:sldMk cId="388988147" sldId="275"/>
            <ac:spMk id="2" creationId="{81153F91-3A06-4515-8D0C-8E0A73C89CC6}"/>
          </ac:spMkLst>
        </pc:spChg>
        <pc:spChg chg="mod">
          <ac:chgData name="Anita Hodges" userId="20dba891fdde8677" providerId="LiveId" clId="{41E6CFD5-7EDD-4282-8394-56FB3ACA7ECA}" dt="2020-01-12T23:31:28.091" v="1204" actId="20577"/>
          <ac:spMkLst>
            <pc:docMk/>
            <pc:sldMk cId="388988147" sldId="275"/>
            <ac:spMk id="3" creationId="{EF6ADC51-A407-4252-86E3-33797A5C9C2F}"/>
          </ac:spMkLst>
        </pc:spChg>
      </pc:sldChg>
      <pc:sldChg chg="addSp delSp modSp add del mod setBg setClrOvrMap">
        <pc:chgData name="Anita Hodges" userId="20dba891fdde8677" providerId="LiveId" clId="{41E6CFD5-7EDD-4282-8394-56FB3ACA7ECA}" dt="2020-02-07T19:42:01.458" v="2510" actId="47"/>
        <pc:sldMkLst>
          <pc:docMk/>
          <pc:sldMk cId="4272442980" sldId="275"/>
        </pc:sldMkLst>
        <pc:spChg chg="mod">
          <ac:chgData name="Anita Hodges" userId="20dba891fdde8677" providerId="LiveId" clId="{41E6CFD5-7EDD-4282-8394-56FB3ACA7ECA}" dt="2020-01-12T23:37:16.216" v="1309" actId="6549"/>
          <ac:spMkLst>
            <pc:docMk/>
            <pc:sldMk cId="4272442980" sldId="275"/>
            <ac:spMk id="2" creationId="{9B47D52B-79AD-4C76-AB1F-E06913AB755A}"/>
          </ac:spMkLst>
        </pc:spChg>
        <pc:spChg chg="mod">
          <ac:chgData name="Anita Hodges" userId="20dba891fdde8677" providerId="LiveId" clId="{41E6CFD5-7EDD-4282-8394-56FB3ACA7ECA}" dt="2020-01-12T23:37:54.126" v="1380" actId="20577"/>
          <ac:spMkLst>
            <pc:docMk/>
            <pc:sldMk cId="4272442980" sldId="275"/>
            <ac:spMk id="3" creationId="{D7CD0E29-942E-497E-90D7-0E2E5ABB3D29}"/>
          </ac:spMkLst>
        </pc:spChg>
        <pc:spChg chg="add del">
          <ac:chgData name="Anita Hodges" userId="20dba891fdde8677" providerId="LiveId" clId="{41E6CFD5-7EDD-4282-8394-56FB3ACA7ECA}" dt="2020-01-12T23:36:56.894" v="1281" actId="26606"/>
          <ac:spMkLst>
            <pc:docMk/>
            <pc:sldMk cId="4272442980" sldId="275"/>
            <ac:spMk id="8" creationId="{ED15573D-0E45-4691-B525-471152EC18CD}"/>
          </ac:spMkLst>
        </pc:spChg>
        <pc:spChg chg="add del">
          <ac:chgData name="Anita Hodges" userId="20dba891fdde8677" providerId="LiveId" clId="{41E6CFD5-7EDD-4282-8394-56FB3ACA7ECA}" dt="2020-01-12T23:36:56.894" v="1281" actId="26606"/>
          <ac:spMkLst>
            <pc:docMk/>
            <pc:sldMk cId="4272442980" sldId="275"/>
            <ac:spMk id="10" creationId="{9E448559-19A4-4252-8C27-54C1DA906F8A}"/>
          </ac:spMkLst>
        </pc:spChg>
        <pc:spChg chg="add del">
          <ac:chgData name="Anita Hodges" userId="20dba891fdde8677" providerId="LiveId" clId="{41E6CFD5-7EDD-4282-8394-56FB3ACA7ECA}" dt="2020-01-12T23:36:56.894" v="1281" actId="26606"/>
          <ac:spMkLst>
            <pc:docMk/>
            <pc:sldMk cId="4272442980" sldId="275"/>
            <ac:spMk id="12" creationId="{1B19C35E-4E30-4F1D-9FC2-F2FA6191E453}"/>
          </ac:spMkLst>
        </pc:spChg>
        <pc:spChg chg="add">
          <ac:chgData name="Anita Hodges" userId="20dba891fdde8677" providerId="LiveId" clId="{41E6CFD5-7EDD-4282-8394-56FB3ACA7ECA}" dt="2020-01-12T23:36:56.894" v="1281" actId="26606"/>
          <ac:spMkLst>
            <pc:docMk/>
            <pc:sldMk cId="4272442980" sldId="275"/>
            <ac:spMk id="17" creationId="{ED15573D-0E45-4691-B525-471152EC18CD}"/>
          </ac:spMkLst>
        </pc:spChg>
        <pc:spChg chg="add">
          <ac:chgData name="Anita Hodges" userId="20dba891fdde8677" providerId="LiveId" clId="{41E6CFD5-7EDD-4282-8394-56FB3ACA7ECA}" dt="2020-01-12T23:36:56.894" v="1281" actId="26606"/>
          <ac:spMkLst>
            <pc:docMk/>
            <pc:sldMk cId="4272442980" sldId="275"/>
            <ac:spMk id="19" creationId="{9E448559-19A4-4252-8C27-54C1DA906F8A}"/>
          </ac:spMkLst>
        </pc:spChg>
        <pc:spChg chg="add">
          <ac:chgData name="Anita Hodges" userId="20dba891fdde8677" providerId="LiveId" clId="{41E6CFD5-7EDD-4282-8394-56FB3ACA7ECA}" dt="2020-01-12T23:36:56.894" v="1281" actId="26606"/>
          <ac:spMkLst>
            <pc:docMk/>
            <pc:sldMk cId="4272442980" sldId="275"/>
            <ac:spMk id="21" creationId="{1B19C35E-4E30-4F1D-9FC2-F2FA6191E453}"/>
          </ac:spMkLst>
        </pc:spChg>
      </pc:sldChg>
      <pc:sldChg chg="addSp modSp add mod setBg setClrOvrMap">
        <pc:chgData name="Anita Hodges" userId="20dba891fdde8677" providerId="LiveId" clId="{41E6CFD5-7EDD-4282-8394-56FB3ACA7ECA}" dt="2020-02-07T19:42:31.401" v="2511" actId="255"/>
        <pc:sldMkLst>
          <pc:docMk/>
          <pc:sldMk cId="1169780954" sldId="276"/>
        </pc:sldMkLst>
        <pc:spChg chg="mod">
          <ac:chgData name="Anita Hodges" userId="20dba891fdde8677" providerId="LiveId" clId="{41E6CFD5-7EDD-4282-8394-56FB3ACA7ECA}" dt="2020-01-12T23:43:32.385" v="1550" actId="26606"/>
          <ac:spMkLst>
            <pc:docMk/>
            <pc:sldMk cId="1169780954" sldId="276"/>
            <ac:spMk id="2" creationId="{12F6F447-4CC3-4EA8-8C10-6F7546281609}"/>
          </ac:spMkLst>
        </pc:spChg>
        <pc:spChg chg="mod">
          <ac:chgData name="Anita Hodges" userId="20dba891fdde8677" providerId="LiveId" clId="{41E6CFD5-7EDD-4282-8394-56FB3ACA7ECA}" dt="2020-02-07T19:42:31.401" v="2511" actId="255"/>
          <ac:spMkLst>
            <pc:docMk/>
            <pc:sldMk cId="1169780954" sldId="276"/>
            <ac:spMk id="3" creationId="{9505DFA6-1FF4-4CC3-99BA-E7D1A0F7367F}"/>
          </ac:spMkLst>
        </pc:spChg>
        <pc:spChg chg="add">
          <ac:chgData name="Anita Hodges" userId="20dba891fdde8677" providerId="LiveId" clId="{41E6CFD5-7EDD-4282-8394-56FB3ACA7ECA}" dt="2020-01-12T23:43:32.385" v="1550" actId="26606"/>
          <ac:spMkLst>
            <pc:docMk/>
            <pc:sldMk cId="1169780954" sldId="276"/>
            <ac:spMk id="8" creationId="{ED15573D-0E45-4691-B525-471152EC18CD}"/>
          </ac:spMkLst>
        </pc:spChg>
        <pc:spChg chg="add">
          <ac:chgData name="Anita Hodges" userId="20dba891fdde8677" providerId="LiveId" clId="{41E6CFD5-7EDD-4282-8394-56FB3ACA7ECA}" dt="2020-01-12T23:43:32.385" v="1550" actId="26606"/>
          <ac:spMkLst>
            <pc:docMk/>
            <pc:sldMk cId="1169780954" sldId="276"/>
            <ac:spMk id="10" creationId="{9E448559-19A4-4252-8C27-54C1DA906F8A}"/>
          </ac:spMkLst>
        </pc:spChg>
        <pc:spChg chg="add">
          <ac:chgData name="Anita Hodges" userId="20dba891fdde8677" providerId="LiveId" clId="{41E6CFD5-7EDD-4282-8394-56FB3ACA7ECA}" dt="2020-01-12T23:43:32.385" v="1550" actId="26606"/>
          <ac:spMkLst>
            <pc:docMk/>
            <pc:sldMk cId="1169780954" sldId="276"/>
            <ac:spMk id="12" creationId="{1B19C35E-4E30-4F1D-9FC2-F2FA6191E453}"/>
          </ac:spMkLst>
        </pc:spChg>
      </pc:sldChg>
      <pc:sldChg chg="add del">
        <pc:chgData name="Anita Hodges" userId="20dba891fdde8677" providerId="LiveId" clId="{41E6CFD5-7EDD-4282-8394-56FB3ACA7ECA}" dt="2020-01-12T23:46:16.651" v="1553" actId="47"/>
        <pc:sldMkLst>
          <pc:docMk/>
          <pc:sldMk cId="1348904970" sldId="277"/>
        </pc:sldMkLst>
      </pc:sldChg>
      <pc:sldChg chg="addSp delSp modSp add mod setBg setClrOvrMap">
        <pc:chgData name="Anita Hodges" userId="20dba891fdde8677" providerId="LiveId" clId="{41E6CFD5-7EDD-4282-8394-56FB3ACA7ECA}" dt="2020-02-07T20:37:34.939" v="2843" actId="1076"/>
        <pc:sldMkLst>
          <pc:docMk/>
          <pc:sldMk cId="686972079" sldId="278"/>
        </pc:sldMkLst>
        <pc:spChg chg="mod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2" creationId="{7E56E565-2664-4E44-8CDC-0C1C3314391C}"/>
          </ac:spMkLst>
        </pc:spChg>
        <pc:spChg chg="del">
          <ac:chgData name="Anita Hodges" userId="20dba891fdde8677" providerId="LiveId" clId="{41E6CFD5-7EDD-4282-8394-56FB3ACA7ECA}" dt="2020-01-12T23:46:42.315" v="1572" actId="931"/>
          <ac:spMkLst>
            <pc:docMk/>
            <pc:sldMk cId="686972079" sldId="278"/>
            <ac:spMk id="3" creationId="{864D0D00-13CC-458E-902E-314EA407AAF8}"/>
          </ac:spMkLst>
        </pc:spChg>
        <pc:spChg chg="add mod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9" creationId="{AA80BAEE-648C-4705-B107-91BA6275E936}"/>
          </ac:spMkLst>
        </pc:spChg>
        <pc:spChg chg="add del">
          <ac:chgData name="Anita Hodges" userId="20dba891fdde8677" providerId="LiveId" clId="{41E6CFD5-7EDD-4282-8394-56FB3ACA7ECA}" dt="2020-01-12T23:49:42.510" v="1709" actId="26606"/>
          <ac:spMkLst>
            <pc:docMk/>
            <pc:sldMk cId="686972079" sldId="278"/>
            <ac:spMk id="12" creationId="{282E2A95-1A08-4118-83C6-B1CA5648E075}"/>
          </ac:spMkLst>
        </pc:spChg>
        <pc:spChg chg="add del">
          <ac:chgData name="Anita Hodges" userId="20dba891fdde8677" providerId="LiveId" clId="{41E6CFD5-7EDD-4282-8394-56FB3ACA7ECA}" dt="2020-01-12T23:49:42.510" v="1709" actId="26606"/>
          <ac:spMkLst>
            <pc:docMk/>
            <pc:sldMk cId="686972079" sldId="278"/>
            <ac:spMk id="14" creationId="{2FFEFC7E-85EE-4AC9-A351-FBEB13A1D622}"/>
          </ac:spMkLst>
        </pc:spChg>
        <pc:spChg chg="add del">
          <ac:chgData name="Anita Hodges" userId="20dba891fdde8677" providerId="LiveId" clId="{41E6CFD5-7EDD-4282-8394-56FB3ACA7ECA}" dt="2020-01-12T23:49:42.510" v="1709" actId="26606"/>
          <ac:spMkLst>
            <pc:docMk/>
            <pc:sldMk cId="686972079" sldId="278"/>
            <ac:spMk id="16" creationId="{CB2511BB-FC4C-45F3-94EB-661D6806C942}"/>
          </ac:spMkLst>
        </pc:spChg>
        <pc:spChg chg="add del">
          <ac:chgData name="Anita Hodges" userId="20dba891fdde8677" providerId="LiveId" clId="{41E6CFD5-7EDD-4282-8394-56FB3ACA7ECA}" dt="2020-01-12T23:49:42.510" v="1709" actId="26606"/>
          <ac:spMkLst>
            <pc:docMk/>
            <pc:sldMk cId="686972079" sldId="278"/>
            <ac:spMk id="18" creationId="{68DC0EC7-60EA-4BD3-BC04-D547DE1B2891}"/>
          </ac:spMkLst>
        </pc:spChg>
        <pc:spChg chg="add del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23" creationId="{904DB13E-F722-4ED6-BB00-556651E95281}"/>
          </ac:spMkLst>
        </pc:spChg>
        <pc:spChg chg="add del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25" creationId="{1E8D93C5-28EB-42D0-86CE-D804955653CC}"/>
          </ac:spMkLst>
        </pc:spChg>
        <pc:spChg chg="add del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27" creationId="{AB1B1E7D-F76D-4744-AF85-239E6998A4C5}"/>
          </ac:spMkLst>
        </pc:spChg>
        <pc:spChg chg="add del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29" creationId="{3BB65211-00DB-45B6-A223-033B2D19CBE8}"/>
          </ac:spMkLst>
        </pc:spChg>
        <pc:spChg chg="add del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36" creationId="{EA4E4267-CAF0-4C38-8DC6-CD3B1A9F046E}"/>
          </ac:spMkLst>
        </pc:spChg>
        <pc:spChg chg="add del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38" creationId="{0EE3ACC5-126D-4BA4-8B45-7F0B5B839C51}"/>
          </ac:spMkLst>
        </pc:spChg>
        <pc:spChg chg="add del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40" creationId="{AB2868F7-FE10-4289-A5BD-90763C7A2F5A}"/>
          </ac:spMkLst>
        </pc:spChg>
        <pc:spChg chg="add del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42" creationId="{BD94142C-10EE-487C-A327-404FDF358F22}"/>
          </ac:spMkLst>
        </pc:spChg>
        <pc:spChg chg="add del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44" creationId="{5F7FAC2D-7A74-4939-A917-A1A5AF935685}"/>
          </ac:spMkLst>
        </pc:spChg>
        <pc:spChg chg="add del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46" creationId="{BA53A868-C420-4BAE-9244-EC162AF05CFC}"/>
          </ac:spMkLst>
        </pc:spChg>
        <pc:spChg chg="add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57" creationId="{904DB13E-F722-4ED6-BB00-556651E95281}"/>
          </ac:spMkLst>
        </pc:spChg>
        <pc:spChg chg="add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59" creationId="{1E8D93C5-28EB-42D0-86CE-D804955653CC}"/>
          </ac:spMkLst>
        </pc:spChg>
        <pc:spChg chg="add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61" creationId="{AB1B1E7D-F76D-4744-AF85-239E6998A4C5}"/>
          </ac:spMkLst>
        </pc:spChg>
        <pc:spChg chg="add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63" creationId="{3BB65211-00DB-45B6-A223-033B2D19CBE8}"/>
          </ac:spMkLst>
        </pc:spChg>
        <pc:spChg chg="add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70" creationId="{EA4E4267-CAF0-4C38-8DC6-CD3B1A9F046E}"/>
          </ac:spMkLst>
        </pc:spChg>
        <pc:spChg chg="add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72" creationId="{0EE3ACC5-126D-4BA4-8B45-7F0B5B839C51}"/>
          </ac:spMkLst>
        </pc:spChg>
        <pc:spChg chg="add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74" creationId="{AB2868F7-FE10-4289-A5BD-90763C7A2F5A}"/>
          </ac:spMkLst>
        </pc:spChg>
        <pc:spChg chg="add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76" creationId="{BD94142C-10EE-487C-A327-404FDF358F22}"/>
          </ac:spMkLst>
        </pc:spChg>
        <pc:spChg chg="add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78" creationId="{5F7FAC2D-7A74-4939-A917-A1A5AF935685}"/>
          </ac:spMkLst>
        </pc:spChg>
        <pc:spChg chg="add">
          <ac:chgData name="Anita Hodges" userId="20dba891fdde8677" providerId="LiveId" clId="{41E6CFD5-7EDD-4282-8394-56FB3ACA7ECA}" dt="2020-02-07T20:37:17.756" v="2839" actId="26606"/>
          <ac:spMkLst>
            <pc:docMk/>
            <pc:sldMk cId="686972079" sldId="278"/>
            <ac:spMk id="80" creationId="{BA53A868-C420-4BAE-9244-EC162AF05CFC}"/>
          </ac:spMkLst>
        </pc:spChg>
        <pc:grpChg chg="add del">
          <ac:chgData name="Anita Hodges" userId="20dba891fdde8677" providerId="LiveId" clId="{41E6CFD5-7EDD-4282-8394-56FB3ACA7ECA}" dt="2020-02-07T20:37:17.756" v="2839" actId="26606"/>
          <ac:grpSpMkLst>
            <pc:docMk/>
            <pc:sldMk cId="686972079" sldId="278"/>
            <ac:grpSpMk id="31" creationId="{E26428D7-C6F3-473D-A360-A3F5C3E8728C}"/>
          </ac:grpSpMkLst>
        </pc:grpChg>
        <pc:grpChg chg="add">
          <ac:chgData name="Anita Hodges" userId="20dba891fdde8677" providerId="LiveId" clId="{41E6CFD5-7EDD-4282-8394-56FB3ACA7ECA}" dt="2020-02-07T20:37:17.756" v="2839" actId="26606"/>
          <ac:grpSpMkLst>
            <pc:docMk/>
            <pc:sldMk cId="686972079" sldId="278"/>
            <ac:grpSpMk id="65" creationId="{E26428D7-C6F3-473D-A360-A3F5C3E8728C}"/>
          </ac:grpSpMkLst>
        </pc:grpChg>
        <pc:picChg chg="add mod ord">
          <ac:chgData name="Anita Hodges" userId="20dba891fdde8677" providerId="LiveId" clId="{41E6CFD5-7EDD-4282-8394-56FB3ACA7ECA}" dt="2020-02-07T20:37:34.939" v="2843" actId="1076"/>
          <ac:picMkLst>
            <pc:docMk/>
            <pc:sldMk cId="686972079" sldId="278"/>
            <ac:picMk id="5" creationId="{4B79741C-B61A-47C2-916A-E376C746AB9E}"/>
          </ac:picMkLst>
        </pc:picChg>
        <pc:cxnChg chg="add del">
          <ac:chgData name="Anita Hodges" userId="20dba891fdde8677" providerId="LiveId" clId="{41E6CFD5-7EDD-4282-8394-56FB3ACA7ECA}" dt="2020-02-07T20:37:17.756" v="2839" actId="26606"/>
          <ac:cxnSpMkLst>
            <pc:docMk/>
            <pc:sldMk cId="686972079" sldId="278"/>
            <ac:cxnSpMk id="48" creationId="{C2686EF3-81CC-419F-96C3-002A75880309}"/>
          </ac:cxnSpMkLst>
        </pc:cxnChg>
        <pc:cxnChg chg="add del">
          <ac:chgData name="Anita Hodges" userId="20dba891fdde8677" providerId="LiveId" clId="{41E6CFD5-7EDD-4282-8394-56FB3ACA7ECA}" dt="2020-02-07T20:37:17.756" v="2839" actId="26606"/>
          <ac:cxnSpMkLst>
            <pc:docMk/>
            <pc:sldMk cId="686972079" sldId="278"/>
            <ac:cxnSpMk id="50" creationId="{F8D93CCA-A85E-4529-A6F0-8BB54D27BCD1}"/>
          </ac:cxnSpMkLst>
        </pc:cxnChg>
        <pc:cxnChg chg="add del">
          <ac:chgData name="Anita Hodges" userId="20dba891fdde8677" providerId="LiveId" clId="{41E6CFD5-7EDD-4282-8394-56FB3ACA7ECA}" dt="2020-02-07T20:37:17.756" v="2839" actId="26606"/>
          <ac:cxnSpMkLst>
            <pc:docMk/>
            <pc:sldMk cId="686972079" sldId="278"/>
            <ac:cxnSpMk id="52" creationId="{1ECFA516-C18C-41AE-AFF2-A0D0A59C9E90}"/>
          </ac:cxnSpMkLst>
        </pc:cxnChg>
        <pc:cxnChg chg="add">
          <ac:chgData name="Anita Hodges" userId="20dba891fdde8677" providerId="LiveId" clId="{41E6CFD5-7EDD-4282-8394-56FB3ACA7ECA}" dt="2020-02-07T20:37:17.756" v="2839" actId="26606"/>
          <ac:cxnSpMkLst>
            <pc:docMk/>
            <pc:sldMk cId="686972079" sldId="278"/>
            <ac:cxnSpMk id="82" creationId="{F8D93CCA-A85E-4529-A6F0-8BB54D27BCD1}"/>
          </ac:cxnSpMkLst>
        </pc:cxnChg>
        <pc:cxnChg chg="add">
          <ac:chgData name="Anita Hodges" userId="20dba891fdde8677" providerId="LiveId" clId="{41E6CFD5-7EDD-4282-8394-56FB3ACA7ECA}" dt="2020-02-07T20:37:17.756" v="2839" actId="26606"/>
          <ac:cxnSpMkLst>
            <pc:docMk/>
            <pc:sldMk cId="686972079" sldId="278"/>
            <ac:cxnSpMk id="84" creationId="{C2686EF3-81CC-419F-96C3-002A75880309}"/>
          </ac:cxnSpMkLst>
        </pc:cxnChg>
        <pc:cxnChg chg="add">
          <ac:chgData name="Anita Hodges" userId="20dba891fdde8677" providerId="LiveId" clId="{41E6CFD5-7EDD-4282-8394-56FB3ACA7ECA}" dt="2020-02-07T20:37:17.756" v="2839" actId="26606"/>
          <ac:cxnSpMkLst>
            <pc:docMk/>
            <pc:sldMk cId="686972079" sldId="278"/>
            <ac:cxnSpMk id="86" creationId="{1ECFA516-C18C-41AE-AFF2-A0D0A59C9E90}"/>
          </ac:cxnSpMkLst>
        </pc:cxnChg>
      </pc:sldChg>
      <pc:sldChg chg="addSp delSp modSp add mod ord setBg">
        <pc:chgData name="Anita Hodges" userId="20dba891fdde8677" providerId="LiveId" clId="{41E6CFD5-7EDD-4282-8394-56FB3ACA7ECA}" dt="2020-01-12T23:59:38.966" v="1743"/>
        <pc:sldMkLst>
          <pc:docMk/>
          <pc:sldMk cId="1359231132" sldId="279"/>
        </pc:sldMkLst>
        <pc:spChg chg="del">
          <ac:chgData name="Anita Hodges" userId="20dba891fdde8677" providerId="LiveId" clId="{41E6CFD5-7EDD-4282-8394-56FB3ACA7ECA}" dt="2020-01-12T23:57:14.471" v="1734" actId="26606"/>
          <ac:spMkLst>
            <pc:docMk/>
            <pc:sldMk cId="1359231132" sldId="279"/>
            <ac:spMk id="2" creationId="{1742B709-7D1E-4308-9CDB-0DF2CD43F76B}"/>
          </ac:spMkLst>
        </pc:spChg>
        <pc:spChg chg="del">
          <ac:chgData name="Anita Hodges" userId="20dba891fdde8677" providerId="LiveId" clId="{41E6CFD5-7EDD-4282-8394-56FB3ACA7ECA}" dt="2020-01-12T23:57:11.358" v="1731" actId="931"/>
          <ac:spMkLst>
            <pc:docMk/>
            <pc:sldMk cId="1359231132" sldId="279"/>
            <ac:spMk id="3" creationId="{C3C23B39-9ACB-4343-9EA7-22F750705D44}"/>
          </ac:spMkLst>
        </pc:spChg>
        <pc:spChg chg="add">
          <ac:chgData name="Anita Hodges" userId="20dba891fdde8677" providerId="LiveId" clId="{41E6CFD5-7EDD-4282-8394-56FB3ACA7ECA}" dt="2020-01-12T23:57:14.471" v="1734" actId="26606"/>
          <ac:spMkLst>
            <pc:docMk/>
            <pc:sldMk cId="1359231132" sldId="279"/>
            <ac:spMk id="10" creationId="{1E94681D-2A4C-4A8D-B9B5-31D440D0328D}"/>
          </ac:spMkLst>
        </pc:spChg>
        <pc:spChg chg="add">
          <ac:chgData name="Anita Hodges" userId="20dba891fdde8677" providerId="LiveId" clId="{41E6CFD5-7EDD-4282-8394-56FB3ACA7ECA}" dt="2020-01-12T23:57:14.471" v="1734" actId="26606"/>
          <ac:spMkLst>
            <pc:docMk/>
            <pc:sldMk cId="1359231132" sldId="279"/>
            <ac:spMk id="12" creationId="{4EC7E010-C712-408D-9787-0842AFC9F4BB}"/>
          </ac:spMkLst>
        </pc:spChg>
        <pc:spChg chg="add">
          <ac:chgData name="Anita Hodges" userId="20dba891fdde8677" providerId="LiveId" clId="{41E6CFD5-7EDD-4282-8394-56FB3ACA7ECA}" dt="2020-01-12T23:57:14.471" v="1734" actId="26606"/>
          <ac:spMkLst>
            <pc:docMk/>
            <pc:sldMk cId="1359231132" sldId="279"/>
            <ac:spMk id="14" creationId="{0503FCEF-A9BA-4991-9220-E36615FB8B53}"/>
          </ac:spMkLst>
        </pc:spChg>
        <pc:spChg chg="add">
          <ac:chgData name="Anita Hodges" userId="20dba891fdde8677" providerId="LiveId" clId="{41E6CFD5-7EDD-4282-8394-56FB3ACA7ECA}" dt="2020-01-12T23:57:14.471" v="1734" actId="26606"/>
          <ac:spMkLst>
            <pc:docMk/>
            <pc:sldMk cId="1359231132" sldId="279"/>
            <ac:spMk id="16" creationId="{6B57F45B-5417-4073-A67A-343F2C881222}"/>
          </ac:spMkLst>
        </pc:spChg>
        <pc:spChg chg="add">
          <ac:chgData name="Anita Hodges" userId="20dba891fdde8677" providerId="LiveId" clId="{41E6CFD5-7EDD-4282-8394-56FB3ACA7ECA}" dt="2020-01-12T23:57:14.471" v="1734" actId="26606"/>
          <ac:spMkLst>
            <pc:docMk/>
            <pc:sldMk cId="1359231132" sldId="279"/>
            <ac:spMk id="18" creationId="{091B6077-4778-41B2-9147-335CF2F2F9FC}"/>
          </ac:spMkLst>
        </pc:spChg>
        <pc:spChg chg="add">
          <ac:chgData name="Anita Hodges" userId="20dba891fdde8677" providerId="LiveId" clId="{41E6CFD5-7EDD-4282-8394-56FB3ACA7ECA}" dt="2020-01-12T23:57:14.471" v="1734" actId="26606"/>
          <ac:spMkLst>
            <pc:docMk/>
            <pc:sldMk cId="1359231132" sldId="279"/>
            <ac:spMk id="20" creationId="{D527D497-40EC-49CA-9C48-FE4127084C9F}"/>
          </ac:spMkLst>
        </pc:spChg>
        <pc:picChg chg="add mod">
          <ac:chgData name="Anita Hodges" userId="20dba891fdde8677" providerId="LiveId" clId="{41E6CFD5-7EDD-4282-8394-56FB3ACA7ECA}" dt="2020-01-12T23:57:14.471" v="1734" actId="26606"/>
          <ac:picMkLst>
            <pc:docMk/>
            <pc:sldMk cId="1359231132" sldId="279"/>
            <ac:picMk id="5" creationId="{F40E4986-0469-47C8-8696-8086E0BB109E}"/>
          </ac:picMkLst>
        </pc:picChg>
      </pc:sldChg>
      <pc:sldChg chg="addSp delSp modSp add mod setBg">
        <pc:chgData name="Anita Hodges" userId="20dba891fdde8677" providerId="LiveId" clId="{41E6CFD5-7EDD-4282-8394-56FB3ACA7ECA}" dt="2020-01-12T23:57:40.964" v="1739" actId="26606"/>
        <pc:sldMkLst>
          <pc:docMk/>
          <pc:sldMk cId="3256309613" sldId="280"/>
        </pc:sldMkLst>
        <pc:spChg chg="del">
          <ac:chgData name="Anita Hodges" userId="20dba891fdde8677" providerId="LiveId" clId="{41E6CFD5-7EDD-4282-8394-56FB3ACA7ECA}" dt="2020-01-12T23:57:40.964" v="1739" actId="26606"/>
          <ac:spMkLst>
            <pc:docMk/>
            <pc:sldMk cId="3256309613" sldId="280"/>
            <ac:spMk id="2" creationId="{06A7D968-EC3B-4DF5-96F9-48ED01D8DACA}"/>
          </ac:spMkLst>
        </pc:spChg>
        <pc:spChg chg="del">
          <ac:chgData name="Anita Hodges" userId="20dba891fdde8677" providerId="LiveId" clId="{41E6CFD5-7EDD-4282-8394-56FB3ACA7ECA}" dt="2020-01-12T23:57:37.269" v="1736" actId="931"/>
          <ac:spMkLst>
            <pc:docMk/>
            <pc:sldMk cId="3256309613" sldId="280"/>
            <ac:spMk id="3" creationId="{B55832F4-39C9-4199-B47D-2E8976489950}"/>
          </ac:spMkLst>
        </pc:spChg>
        <pc:spChg chg="add">
          <ac:chgData name="Anita Hodges" userId="20dba891fdde8677" providerId="LiveId" clId="{41E6CFD5-7EDD-4282-8394-56FB3ACA7ECA}" dt="2020-01-12T23:57:40.964" v="1739" actId="26606"/>
          <ac:spMkLst>
            <pc:docMk/>
            <pc:sldMk cId="3256309613" sldId="280"/>
            <ac:spMk id="10" creationId="{1E94681D-2A4C-4A8D-B9B5-31D440D0328D}"/>
          </ac:spMkLst>
        </pc:spChg>
        <pc:spChg chg="add">
          <ac:chgData name="Anita Hodges" userId="20dba891fdde8677" providerId="LiveId" clId="{41E6CFD5-7EDD-4282-8394-56FB3ACA7ECA}" dt="2020-01-12T23:57:40.964" v="1739" actId="26606"/>
          <ac:spMkLst>
            <pc:docMk/>
            <pc:sldMk cId="3256309613" sldId="280"/>
            <ac:spMk id="12" creationId="{4EC7E010-C712-408D-9787-0842AFC9F4BB}"/>
          </ac:spMkLst>
        </pc:spChg>
        <pc:spChg chg="add">
          <ac:chgData name="Anita Hodges" userId="20dba891fdde8677" providerId="LiveId" clId="{41E6CFD5-7EDD-4282-8394-56FB3ACA7ECA}" dt="2020-01-12T23:57:40.964" v="1739" actId="26606"/>
          <ac:spMkLst>
            <pc:docMk/>
            <pc:sldMk cId="3256309613" sldId="280"/>
            <ac:spMk id="14" creationId="{0503FCEF-A9BA-4991-9220-E36615FB8B53}"/>
          </ac:spMkLst>
        </pc:spChg>
        <pc:spChg chg="add">
          <ac:chgData name="Anita Hodges" userId="20dba891fdde8677" providerId="LiveId" clId="{41E6CFD5-7EDD-4282-8394-56FB3ACA7ECA}" dt="2020-01-12T23:57:40.964" v="1739" actId="26606"/>
          <ac:spMkLst>
            <pc:docMk/>
            <pc:sldMk cId="3256309613" sldId="280"/>
            <ac:spMk id="16" creationId="{6B57F45B-5417-4073-A67A-343F2C881222}"/>
          </ac:spMkLst>
        </pc:spChg>
        <pc:spChg chg="add">
          <ac:chgData name="Anita Hodges" userId="20dba891fdde8677" providerId="LiveId" clId="{41E6CFD5-7EDD-4282-8394-56FB3ACA7ECA}" dt="2020-01-12T23:57:40.964" v="1739" actId="26606"/>
          <ac:spMkLst>
            <pc:docMk/>
            <pc:sldMk cId="3256309613" sldId="280"/>
            <ac:spMk id="18" creationId="{091B6077-4778-41B2-9147-335CF2F2F9FC}"/>
          </ac:spMkLst>
        </pc:spChg>
        <pc:spChg chg="add">
          <ac:chgData name="Anita Hodges" userId="20dba891fdde8677" providerId="LiveId" clId="{41E6CFD5-7EDD-4282-8394-56FB3ACA7ECA}" dt="2020-01-12T23:57:40.964" v="1739" actId="26606"/>
          <ac:spMkLst>
            <pc:docMk/>
            <pc:sldMk cId="3256309613" sldId="280"/>
            <ac:spMk id="20" creationId="{D527D497-40EC-49CA-9C48-FE4127084C9F}"/>
          </ac:spMkLst>
        </pc:spChg>
        <pc:picChg chg="add mod">
          <ac:chgData name="Anita Hodges" userId="20dba891fdde8677" providerId="LiveId" clId="{41E6CFD5-7EDD-4282-8394-56FB3ACA7ECA}" dt="2020-01-12T23:57:40.964" v="1739" actId="26606"/>
          <ac:picMkLst>
            <pc:docMk/>
            <pc:sldMk cId="3256309613" sldId="280"/>
            <ac:picMk id="5" creationId="{C3CDA63D-BC2E-4F78-8A97-DC05747BE76B}"/>
          </ac:picMkLst>
        </pc:picChg>
      </pc:sldChg>
      <pc:sldChg chg="addSp delSp modSp add del mod setBg setClrOvrMap">
        <pc:chgData name="Anita Hodges" userId="20dba891fdde8677" providerId="LiveId" clId="{41E6CFD5-7EDD-4282-8394-56FB3ACA7ECA}" dt="2020-02-05T18:14:11.500" v="1760" actId="47"/>
        <pc:sldMkLst>
          <pc:docMk/>
          <pc:sldMk cId="308567379" sldId="281"/>
        </pc:sldMkLst>
        <pc:spChg chg="del">
          <ac:chgData name="Anita Hodges" userId="20dba891fdde8677" providerId="LiveId" clId="{41E6CFD5-7EDD-4282-8394-56FB3ACA7ECA}" dt="2020-02-05T18:13:34.975" v="1756" actId="931"/>
          <ac:spMkLst>
            <pc:docMk/>
            <pc:sldMk cId="308567379" sldId="281"/>
            <ac:spMk id="2" creationId="{FA255E02-0FE4-48F6-8890-D2054F56F7EE}"/>
          </ac:spMkLst>
        </pc:spChg>
        <pc:spChg chg="mod">
          <ac:chgData name="Anita Hodges" userId="20dba891fdde8677" providerId="LiveId" clId="{41E6CFD5-7EDD-4282-8394-56FB3ACA7ECA}" dt="2020-02-05T18:14:00.606" v="1759" actId="26606"/>
          <ac:spMkLst>
            <pc:docMk/>
            <pc:sldMk cId="308567379" sldId="281"/>
            <ac:spMk id="3" creationId="{421EBC8C-FFFC-4F2C-AF7E-52F94A57F10B}"/>
          </ac:spMkLst>
        </pc:spChg>
        <pc:spChg chg="add">
          <ac:chgData name="Anita Hodges" userId="20dba891fdde8677" providerId="LiveId" clId="{41E6CFD5-7EDD-4282-8394-56FB3ACA7ECA}" dt="2020-02-05T18:14:00.606" v="1759" actId="26606"/>
          <ac:spMkLst>
            <pc:docMk/>
            <pc:sldMk cId="308567379" sldId="281"/>
            <ac:spMk id="11" creationId="{904DB13E-F722-4ED6-BB00-556651E95281}"/>
          </ac:spMkLst>
        </pc:spChg>
        <pc:spChg chg="add">
          <ac:chgData name="Anita Hodges" userId="20dba891fdde8677" providerId="LiveId" clId="{41E6CFD5-7EDD-4282-8394-56FB3ACA7ECA}" dt="2020-02-05T18:14:00.606" v="1759" actId="26606"/>
          <ac:spMkLst>
            <pc:docMk/>
            <pc:sldMk cId="308567379" sldId="281"/>
            <ac:spMk id="13" creationId="{1E8D93C5-28EB-42D0-86CE-D804955653CC}"/>
          </ac:spMkLst>
        </pc:spChg>
        <pc:spChg chg="add">
          <ac:chgData name="Anita Hodges" userId="20dba891fdde8677" providerId="LiveId" clId="{41E6CFD5-7EDD-4282-8394-56FB3ACA7ECA}" dt="2020-02-05T18:14:00.606" v="1759" actId="26606"/>
          <ac:spMkLst>
            <pc:docMk/>
            <pc:sldMk cId="308567379" sldId="281"/>
            <ac:spMk id="15" creationId="{AB1B1E7D-F76D-4744-AF85-239E6998A4C5}"/>
          </ac:spMkLst>
        </pc:spChg>
        <pc:spChg chg="add">
          <ac:chgData name="Anita Hodges" userId="20dba891fdde8677" providerId="LiveId" clId="{41E6CFD5-7EDD-4282-8394-56FB3ACA7ECA}" dt="2020-02-05T18:14:00.606" v="1759" actId="26606"/>
          <ac:spMkLst>
            <pc:docMk/>
            <pc:sldMk cId="308567379" sldId="281"/>
            <ac:spMk id="17" creationId="{3BB65211-00DB-45B6-A223-033B2D19CBE8}"/>
          </ac:spMkLst>
        </pc:spChg>
        <pc:spChg chg="add">
          <ac:chgData name="Anita Hodges" userId="20dba891fdde8677" providerId="LiveId" clId="{41E6CFD5-7EDD-4282-8394-56FB3ACA7ECA}" dt="2020-02-05T18:14:00.606" v="1759" actId="26606"/>
          <ac:spMkLst>
            <pc:docMk/>
            <pc:sldMk cId="308567379" sldId="281"/>
            <ac:spMk id="24" creationId="{EA4E4267-CAF0-4C38-8DC6-CD3B1A9F046E}"/>
          </ac:spMkLst>
        </pc:spChg>
        <pc:spChg chg="add">
          <ac:chgData name="Anita Hodges" userId="20dba891fdde8677" providerId="LiveId" clId="{41E6CFD5-7EDD-4282-8394-56FB3ACA7ECA}" dt="2020-02-05T18:14:00.606" v="1759" actId="26606"/>
          <ac:spMkLst>
            <pc:docMk/>
            <pc:sldMk cId="308567379" sldId="281"/>
            <ac:spMk id="26" creationId="{0EE3ACC5-126D-4BA4-8B45-7F0B5B839C51}"/>
          </ac:spMkLst>
        </pc:spChg>
        <pc:spChg chg="add">
          <ac:chgData name="Anita Hodges" userId="20dba891fdde8677" providerId="LiveId" clId="{41E6CFD5-7EDD-4282-8394-56FB3ACA7ECA}" dt="2020-02-05T18:14:00.606" v="1759" actId="26606"/>
          <ac:spMkLst>
            <pc:docMk/>
            <pc:sldMk cId="308567379" sldId="281"/>
            <ac:spMk id="28" creationId="{AB2868F7-FE10-4289-A5BD-90763C7A2F5A}"/>
          </ac:spMkLst>
        </pc:spChg>
        <pc:spChg chg="add">
          <ac:chgData name="Anita Hodges" userId="20dba891fdde8677" providerId="LiveId" clId="{41E6CFD5-7EDD-4282-8394-56FB3ACA7ECA}" dt="2020-02-05T18:14:00.606" v="1759" actId="26606"/>
          <ac:spMkLst>
            <pc:docMk/>
            <pc:sldMk cId="308567379" sldId="281"/>
            <ac:spMk id="30" creationId="{BD94142C-10EE-487C-A327-404FDF358F22}"/>
          </ac:spMkLst>
        </pc:spChg>
        <pc:spChg chg="add">
          <ac:chgData name="Anita Hodges" userId="20dba891fdde8677" providerId="LiveId" clId="{41E6CFD5-7EDD-4282-8394-56FB3ACA7ECA}" dt="2020-02-05T18:14:00.606" v="1759" actId="26606"/>
          <ac:spMkLst>
            <pc:docMk/>
            <pc:sldMk cId="308567379" sldId="281"/>
            <ac:spMk id="32" creationId="{5F7FAC2D-7A74-4939-A917-A1A5AF935685}"/>
          </ac:spMkLst>
        </pc:spChg>
        <pc:spChg chg="add">
          <ac:chgData name="Anita Hodges" userId="20dba891fdde8677" providerId="LiveId" clId="{41E6CFD5-7EDD-4282-8394-56FB3ACA7ECA}" dt="2020-02-05T18:14:00.606" v="1759" actId="26606"/>
          <ac:spMkLst>
            <pc:docMk/>
            <pc:sldMk cId="308567379" sldId="281"/>
            <ac:spMk id="34" creationId="{BA53A868-C420-4BAE-9244-EC162AF05CFC}"/>
          </ac:spMkLst>
        </pc:spChg>
        <pc:grpChg chg="add">
          <ac:chgData name="Anita Hodges" userId="20dba891fdde8677" providerId="LiveId" clId="{41E6CFD5-7EDD-4282-8394-56FB3ACA7ECA}" dt="2020-02-05T18:14:00.606" v="1759" actId="26606"/>
          <ac:grpSpMkLst>
            <pc:docMk/>
            <pc:sldMk cId="308567379" sldId="281"/>
            <ac:grpSpMk id="19" creationId="{E26428D7-C6F3-473D-A360-A3F5C3E8728C}"/>
          </ac:grpSpMkLst>
        </pc:grpChg>
        <pc:picChg chg="add mod ord">
          <ac:chgData name="Anita Hodges" userId="20dba891fdde8677" providerId="LiveId" clId="{41E6CFD5-7EDD-4282-8394-56FB3ACA7ECA}" dt="2020-02-05T18:14:00.606" v="1759" actId="26606"/>
          <ac:picMkLst>
            <pc:docMk/>
            <pc:sldMk cId="308567379" sldId="281"/>
            <ac:picMk id="6" creationId="{AA113CFF-86D5-4B10-BBC0-A23518DA75C7}"/>
          </ac:picMkLst>
        </pc:picChg>
        <pc:cxnChg chg="add">
          <ac:chgData name="Anita Hodges" userId="20dba891fdde8677" providerId="LiveId" clId="{41E6CFD5-7EDD-4282-8394-56FB3ACA7ECA}" dt="2020-02-05T18:14:00.606" v="1759" actId="26606"/>
          <ac:cxnSpMkLst>
            <pc:docMk/>
            <pc:sldMk cId="308567379" sldId="281"/>
            <ac:cxnSpMk id="36" creationId="{C2686EF3-81CC-419F-96C3-002A75880309}"/>
          </ac:cxnSpMkLst>
        </pc:cxnChg>
        <pc:cxnChg chg="add">
          <ac:chgData name="Anita Hodges" userId="20dba891fdde8677" providerId="LiveId" clId="{41E6CFD5-7EDD-4282-8394-56FB3ACA7ECA}" dt="2020-02-05T18:14:00.606" v="1759" actId="26606"/>
          <ac:cxnSpMkLst>
            <pc:docMk/>
            <pc:sldMk cId="308567379" sldId="281"/>
            <ac:cxnSpMk id="38" creationId="{F8D93CCA-A85E-4529-A6F0-8BB54D27BCD1}"/>
          </ac:cxnSpMkLst>
        </pc:cxnChg>
        <pc:cxnChg chg="add">
          <ac:chgData name="Anita Hodges" userId="20dba891fdde8677" providerId="LiveId" clId="{41E6CFD5-7EDD-4282-8394-56FB3ACA7ECA}" dt="2020-02-05T18:14:00.606" v="1759" actId="26606"/>
          <ac:cxnSpMkLst>
            <pc:docMk/>
            <pc:sldMk cId="308567379" sldId="281"/>
            <ac:cxnSpMk id="40" creationId="{1ECFA516-C18C-41AE-AFF2-A0D0A59C9E90}"/>
          </ac:cxnSpMkLst>
        </pc:cxnChg>
      </pc:sldChg>
      <pc:sldChg chg="addSp delSp modSp add mod setBg setClrOvrMap">
        <pc:chgData name="Anita Hodges" userId="20dba891fdde8677" providerId="LiveId" clId="{41E6CFD5-7EDD-4282-8394-56FB3ACA7ECA}" dt="2020-02-05T18:18:27.027" v="1830" actId="255"/>
        <pc:sldMkLst>
          <pc:docMk/>
          <pc:sldMk cId="688536604" sldId="281"/>
        </pc:sldMkLst>
        <pc:spChg chg="mod">
          <ac:chgData name="Anita Hodges" userId="20dba891fdde8677" providerId="LiveId" clId="{41E6CFD5-7EDD-4282-8394-56FB3ACA7ECA}" dt="2020-02-05T18:17:41.260" v="1829" actId="26606"/>
          <ac:spMkLst>
            <pc:docMk/>
            <pc:sldMk cId="688536604" sldId="281"/>
            <ac:spMk id="2" creationId="{9A4469D9-B822-4344-BC4F-E39C9AF05AEC}"/>
          </ac:spMkLst>
        </pc:spChg>
        <pc:spChg chg="del">
          <ac:chgData name="Anita Hodges" userId="20dba891fdde8677" providerId="LiveId" clId="{41E6CFD5-7EDD-4282-8394-56FB3ACA7ECA}" dt="2020-02-05T18:15:42.700" v="1768" actId="931"/>
          <ac:spMkLst>
            <pc:docMk/>
            <pc:sldMk cId="688536604" sldId="281"/>
            <ac:spMk id="3" creationId="{E0C45E61-53F1-413F-88C5-9A59D59ADA4E}"/>
          </ac:spMkLst>
        </pc:spChg>
        <pc:spChg chg="add mod">
          <ac:chgData name="Anita Hodges" userId="20dba891fdde8677" providerId="LiveId" clId="{41E6CFD5-7EDD-4282-8394-56FB3ACA7ECA}" dt="2020-02-05T18:18:27.027" v="1830" actId="255"/>
          <ac:spMkLst>
            <pc:docMk/>
            <pc:sldMk cId="688536604" sldId="281"/>
            <ac:spMk id="9" creationId="{0B268232-FCB0-474C-BF87-1B349C2D554A}"/>
          </ac:spMkLst>
        </pc:spChg>
        <pc:spChg chg="add del">
          <ac:chgData name="Anita Hodges" userId="20dba891fdde8677" providerId="LiveId" clId="{41E6CFD5-7EDD-4282-8394-56FB3ACA7ECA}" dt="2020-02-05T18:17:41.260" v="1829" actId="26606"/>
          <ac:spMkLst>
            <pc:docMk/>
            <pc:sldMk cId="688536604" sldId="281"/>
            <ac:spMk id="12" creationId="{282E2A95-1A08-4118-83C6-B1CA5648E075}"/>
          </ac:spMkLst>
        </pc:spChg>
        <pc:spChg chg="add del">
          <ac:chgData name="Anita Hodges" userId="20dba891fdde8677" providerId="LiveId" clId="{41E6CFD5-7EDD-4282-8394-56FB3ACA7ECA}" dt="2020-02-05T18:17:41.260" v="1829" actId="26606"/>
          <ac:spMkLst>
            <pc:docMk/>
            <pc:sldMk cId="688536604" sldId="281"/>
            <ac:spMk id="14" creationId="{2FFEFC7E-85EE-4AC9-A351-FBEB13A1D622}"/>
          </ac:spMkLst>
        </pc:spChg>
        <pc:spChg chg="add del">
          <ac:chgData name="Anita Hodges" userId="20dba891fdde8677" providerId="LiveId" clId="{41E6CFD5-7EDD-4282-8394-56FB3ACA7ECA}" dt="2020-02-05T18:17:41.260" v="1829" actId="26606"/>
          <ac:spMkLst>
            <pc:docMk/>
            <pc:sldMk cId="688536604" sldId="281"/>
            <ac:spMk id="16" creationId="{CB2511BB-FC4C-45F3-94EB-661D6806C942}"/>
          </ac:spMkLst>
        </pc:spChg>
        <pc:spChg chg="add del">
          <ac:chgData name="Anita Hodges" userId="20dba891fdde8677" providerId="LiveId" clId="{41E6CFD5-7EDD-4282-8394-56FB3ACA7ECA}" dt="2020-02-05T18:17:41.260" v="1829" actId="26606"/>
          <ac:spMkLst>
            <pc:docMk/>
            <pc:sldMk cId="688536604" sldId="281"/>
            <ac:spMk id="18" creationId="{68DC0EC7-60EA-4BD3-BC04-D547DE1B2891}"/>
          </ac:spMkLst>
        </pc:spChg>
        <pc:spChg chg="add del">
          <ac:chgData name="Anita Hodges" userId="20dba891fdde8677" providerId="LiveId" clId="{41E6CFD5-7EDD-4282-8394-56FB3ACA7ECA}" dt="2020-02-05T18:17:41.198" v="1828" actId="26606"/>
          <ac:spMkLst>
            <pc:docMk/>
            <pc:sldMk cId="688536604" sldId="281"/>
            <ac:spMk id="23" creationId="{4E9EDDFA-8F05-462B-8D3E-5B9C4FBC735B}"/>
          </ac:spMkLst>
        </pc:spChg>
        <pc:spChg chg="add del">
          <ac:chgData name="Anita Hodges" userId="20dba891fdde8677" providerId="LiveId" clId="{41E6CFD5-7EDD-4282-8394-56FB3ACA7ECA}" dt="2020-02-05T18:17:41.198" v="1828" actId="26606"/>
          <ac:spMkLst>
            <pc:docMk/>
            <pc:sldMk cId="688536604" sldId="281"/>
            <ac:spMk id="25" creationId="{143F9A23-3237-4ED6-A1E9-C0E6530E053B}"/>
          </ac:spMkLst>
        </pc:spChg>
        <pc:spChg chg="add del">
          <ac:chgData name="Anita Hodges" userId="20dba891fdde8677" providerId="LiveId" clId="{41E6CFD5-7EDD-4282-8394-56FB3ACA7ECA}" dt="2020-02-05T18:17:41.198" v="1828" actId="26606"/>
          <ac:spMkLst>
            <pc:docMk/>
            <pc:sldMk cId="688536604" sldId="281"/>
            <ac:spMk id="27" creationId="{C63CD46D-4335-4BA4-842A-BF835A99CB2C}"/>
          </ac:spMkLst>
        </pc:spChg>
        <pc:spChg chg="add">
          <ac:chgData name="Anita Hodges" userId="20dba891fdde8677" providerId="LiveId" clId="{41E6CFD5-7EDD-4282-8394-56FB3ACA7ECA}" dt="2020-02-05T18:17:41.260" v="1829" actId="26606"/>
          <ac:spMkLst>
            <pc:docMk/>
            <pc:sldMk cId="688536604" sldId="281"/>
            <ac:spMk id="29" creationId="{68DC0EC7-60EA-4BD3-BC04-D547DE1B2891}"/>
          </ac:spMkLst>
        </pc:spChg>
        <pc:spChg chg="add">
          <ac:chgData name="Anita Hodges" userId="20dba891fdde8677" providerId="LiveId" clId="{41E6CFD5-7EDD-4282-8394-56FB3ACA7ECA}" dt="2020-02-05T18:17:41.260" v="1829" actId="26606"/>
          <ac:spMkLst>
            <pc:docMk/>
            <pc:sldMk cId="688536604" sldId="281"/>
            <ac:spMk id="30" creationId="{282E2A95-1A08-4118-83C6-B1CA5648E075}"/>
          </ac:spMkLst>
        </pc:spChg>
        <pc:spChg chg="add">
          <ac:chgData name="Anita Hodges" userId="20dba891fdde8677" providerId="LiveId" clId="{41E6CFD5-7EDD-4282-8394-56FB3ACA7ECA}" dt="2020-02-05T18:17:41.260" v="1829" actId="26606"/>
          <ac:spMkLst>
            <pc:docMk/>
            <pc:sldMk cId="688536604" sldId="281"/>
            <ac:spMk id="31" creationId="{2FFEFC7E-85EE-4AC9-A351-FBEB13A1D622}"/>
          </ac:spMkLst>
        </pc:spChg>
        <pc:spChg chg="add">
          <ac:chgData name="Anita Hodges" userId="20dba891fdde8677" providerId="LiveId" clId="{41E6CFD5-7EDD-4282-8394-56FB3ACA7ECA}" dt="2020-02-05T18:17:41.260" v="1829" actId="26606"/>
          <ac:spMkLst>
            <pc:docMk/>
            <pc:sldMk cId="688536604" sldId="281"/>
            <ac:spMk id="32" creationId="{CB2511BB-FC4C-45F3-94EB-661D6806C942}"/>
          </ac:spMkLst>
        </pc:spChg>
        <pc:picChg chg="add mod ord">
          <ac:chgData name="Anita Hodges" userId="20dba891fdde8677" providerId="LiveId" clId="{41E6CFD5-7EDD-4282-8394-56FB3ACA7ECA}" dt="2020-02-05T18:17:41.198" v="1828" actId="26606"/>
          <ac:picMkLst>
            <pc:docMk/>
            <pc:sldMk cId="688536604" sldId="281"/>
            <ac:picMk id="5" creationId="{C466B00B-7C63-4CFB-A54D-EB4A20B915E4}"/>
          </ac:picMkLst>
        </pc:picChg>
      </pc:sldChg>
      <pc:sldChg chg="addSp delSp modSp add del">
        <pc:chgData name="Anita Hodges" userId="20dba891fdde8677" providerId="LiveId" clId="{41E6CFD5-7EDD-4282-8394-56FB3ACA7ECA}" dt="2020-02-05T18:15:20.024" v="1766" actId="47"/>
        <pc:sldMkLst>
          <pc:docMk/>
          <pc:sldMk cId="2342085621" sldId="282"/>
        </pc:sldMkLst>
        <pc:spChg chg="del">
          <ac:chgData name="Anita Hodges" userId="20dba891fdde8677" providerId="LiveId" clId="{41E6CFD5-7EDD-4282-8394-56FB3ACA7ECA}" dt="2020-02-05T18:14:53.914" v="1761" actId="931"/>
          <ac:spMkLst>
            <pc:docMk/>
            <pc:sldMk cId="2342085621" sldId="282"/>
            <ac:spMk id="2" creationId="{525B0CEE-3FB0-48CA-954C-A7F7FF8B3439}"/>
          </ac:spMkLst>
        </pc:spChg>
        <pc:picChg chg="add mod">
          <ac:chgData name="Anita Hodges" userId="20dba891fdde8677" providerId="LiveId" clId="{41E6CFD5-7EDD-4282-8394-56FB3ACA7ECA}" dt="2020-02-05T18:15:10.607" v="1765" actId="14100"/>
          <ac:picMkLst>
            <pc:docMk/>
            <pc:sldMk cId="2342085621" sldId="282"/>
            <ac:picMk id="6" creationId="{DE243C62-3B0F-472E-AE84-22B64EBFD799}"/>
          </ac:picMkLst>
        </pc:picChg>
      </pc:sldChg>
      <pc:sldChg chg="addSp delSp modSp add mod setBg setClrOvrMap">
        <pc:chgData name="Anita Hodges" userId="20dba891fdde8677" providerId="LiveId" clId="{41E6CFD5-7EDD-4282-8394-56FB3ACA7ECA}" dt="2020-02-07T19:42:45.805" v="2512" actId="255"/>
        <pc:sldMkLst>
          <pc:docMk/>
          <pc:sldMk cId="2820126485" sldId="282"/>
        </pc:sldMkLst>
        <pc:spChg chg="mod">
          <ac:chgData name="Anita Hodges" userId="20dba891fdde8677" providerId="LiveId" clId="{41E6CFD5-7EDD-4282-8394-56FB3ACA7ECA}" dt="2020-02-06T18:13:49.157" v="1930" actId="113"/>
          <ac:spMkLst>
            <pc:docMk/>
            <pc:sldMk cId="2820126485" sldId="282"/>
            <ac:spMk id="2" creationId="{53405EDE-61C1-47E7-83F7-AC9FD656F05A}"/>
          </ac:spMkLst>
        </pc:spChg>
        <pc:spChg chg="mod">
          <ac:chgData name="Anita Hodges" userId="20dba891fdde8677" providerId="LiveId" clId="{41E6CFD5-7EDD-4282-8394-56FB3ACA7ECA}" dt="2020-02-07T19:42:45.805" v="2512" actId="255"/>
          <ac:spMkLst>
            <pc:docMk/>
            <pc:sldMk cId="2820126485" sldId="282"/>
            <ac:spMk id="3" creationId="{D7F4A43F-018F-4F4D-B70B-E9BA4F9AC3B5}"/>
          </ac:spMkLst>
        </pc:spChg>
        <pc:spChg chg="add del">
          <ac:chgData name="Anita Hodges" userId="20dba891fdde8677" providerId="LiveId" clId="{41E6CFD5-7EDD-4282-8394-56FB3ACA7ECA}" dt="2020-02-06T18:13:56.215" v="1931" actId="26606"/>
          <ac:spMkLst>
            <pc:docMk/>
            <pc:sldMk cId="2820126485" sldId="282"/>
            <ac:spMk id="8" creationId="{ED15573D-0E45-4691-B525-471152EC18CD}"/>
          </ac:spMkLst>
        </pc:spChg>
        <pc:spChg chg="add del">
          <ac:chgData name="Anita Hodges" userId="20dba891fdde8677" providerId="LiveId" clId="{41E6CFD5-7EDD-4282-8394-56FB3ACA7ECA}" dt="2020-02-06T18:13:56.215" v="1931" actId="26606"/>
          <ac:spMkLst>
            <pc:docMk/>
            <pc:sldMk cId="2820126485" sldId="282"/>
            <ac:spMk id="10" creationId="{9E448559-19A4-4252-8C27-54C1DA906F8A}"/>
          </ac:spMkLst>
        </pc:spChg>
        <pc:spChg chg="add del">
          <ac:chgData name="Anita Hodges" userId="20dba891fdde8677" providerId="LiveId" clId="{41E6CFD5-7EDD-4282-8394-56FB3ACA7ECA}" dt="2020-02-06T18:13:56.215" v="1931" actId="26606"/>
          <ac:spMkLst>
            <pc:docMk/>
            <pc:sldMk cId="2820126485" sldId="282"/>
            <ac:spMk id="12" creationId="{1B19C35E-4E30-4F1D-9FC2-F2FA6191E453}"/>
          </ac:spMkLst>
        </pc:spChg>
        <pc:spChg chg="add">
          <ac:chgData name="Anita Hodges" userId="20dba891fdde8677" providerId="LiveId" clId="{41E6CFD5-7EDD-4282-8394-56FB3ACA7ECA}" dt="2020-02-06T18:13:56.215" v="1931" actId="26606"/>
          <ac:spMkLst>
            <pc:docMk/>
            <pc:sldMk cId="2820126485" sldId="282"/>
            <ac:spMk id="17" creationId="{ED15573D-0E45-4691-B525-471152EC18CD}"/>
          </ac:spMkLst>
        </pc:spChg>
        <pc:spChg chg="add">
          <ac:chgData name="Anita Hodges" userId="20dba891fdde8677" providerId="LiveId" clId="{41E6CFD5-7EDD-4282-8394-56FB3ACA7ECA}" dt="2020-02-06T18:13:56.215" v="1931" actId="26606"/>
          <ac:spMkLst>
            <pc:docMk/>
            <pc:sldMk cId="2820126485" sldId="282"/>
            <ac:spMk id="19" creationId="{9E448559-19A4-4252-8C27-54C1DA906F8A}"/>
          </ac:spMkLst>
        </pc:spChg>
        <pc:spChg chg="add">
          <ac:chgData name="Anita Hodges" userId="20dba891fdde8677" providerId="LiveId" clId="{41E6CFD5-7EDD-4282-8394-56FB3ACA7ECA}" dt="2020-02-06T18:13:56.215" v="1931" actId="26606"/>
          <ac:spMkLst>
            <pc:docMk/>
            <pc:sldMk cId="2820126485" sldId="282"/>
            <ac:spMk id="21" creationId="{1B19C35E-4E30-4F1D-9FC2-F2FA6191E453}"/>
          </ac:spMkLst>
        </pc:spChg>
      </pc:sldChg>
      <pc:sldChg chg="addSp modSp add mod setBg setClrOvrMap">
        <pc:chgData name="Anita Hodges" userId="20dba891fdde8677" providerId="LiveId" clId="{41E6CFD5-7EDD-4282-8394-56FB3ACA7ECA}" dt="2020-02-06T18:15:19.123" v="2004" actId="20577"/>
        <pc:sldMkLst>
          <pc:docMk/>
          <pc:sldMk cId="1280142885" sldId="283"/>
        </pc:sldMkLst>
        <pc:spChg chg="mod">
          <ac:chgData name="Anita Hodges" userId="20dba891fdde8677" providerId="LiveId" clId="{41E6CFD5-7EDD-4282-8394-56FB3ACA7ECA}" dt="2020-02-06T18:15:01.960" v="1991" actId="26606"/>
          <ac:spMkLst>
            <pc:docMk/>
            <pc:sldMk cId="1280142885" sldId="283"/>
            <ac:spMk id="2" creationId="{0F4C1ED1-3125-45D6-83B0-7EEBC0D6B75E}"/>
          </ac:spMkLst>
        </pc:spChg>
        <pc:spChg chg="mod">
          <ac:chgData name="Anita Hodges" userId="20dba891fdde8677" providerId="LiveId" clId="{41E6CFD5-7EDD-4282-8394-56FB3ACA7ECA}" dt="2020-02-06T18:15:19.123" v="2004" actId="20577"/>
          <ac:spMkLst>
            <pc:docMk/>
            <pc:sldMk cId="1280142885" sldId="283"/>
            <ac:spMk id="3" creationId="{1564588C-5F5D-4C25-92A1-B0C505A44CDC}"/>
          </ac:spMkLst>
        </pc:spChg>
        <pc:spChg chg="add">
          <ac:chgData name="Anita Hodges" userId="20dba891fdde8677" providerId="LiveId" clId="{41E6CFD5-7EDD-4282-8394-56FB3ACA7ECA}" dt="2020-02-06T18:15:01.960" v="1991" actId="26606"/>
          <ac:spMkLst>
            <pc:docMk/>
            <pc:sldMk cId="1280142885" sldId="283"/>
            <ac:spMk id="8" creationId="{ED15573D-0E45-4691-B525-471152EC18CD}"/>
          </ac:spMkLst>
        </pc:spChg>
        <pc:spChg chg="add">
          <ac:chgData name="Anita Hodges" userId="20dba891fdde8677" providerId="LiveId" clId="{41E6CFD5-7EDD-4282-8394-56FB3ACA7ECA}" dt="2020-02-06T18:15:01.960" v="1991" actId="26606"/>
          <ac:spMkLst>
            <pc:docMk/>
            <pc:sldMk cId="1280142885" sldId="283"/>
            <ac:spMk id="10" creationId="{9E448559-19A4-4252-8C27-54C1DA906F8A}"/>
          </ac:spMkLst>
        </pc:spChg>
        <pc:spChg chg="add">
          <ac:chgData name="Anita Hodges" userId="20dba891fdde8677" providerId="LiveId" clId="{41E6CFD5-7EDD-4282-8394-56FB3ACA7ECA}" dt="2020-02-06T18:15:01.960" v="1991" actId="26606"/>
          <ac:spMkLst>
            <pc:docMk/>
            <pc:sldMk cId="1280142885" sldId="283"/>
            <ac:spMk id="12" creationId="{1B19C35E-4E30-4F1D-9FC2-F2FA6191E453}"/>
          </ac:spMkLst>
        </pc:spChg>
      </pc:sldChg>
      <pc:sldChg chg="addSp modSp add mod setBg setClrOvrMap">
        <pc:chgData name="Anita Hodges" userId="20dba891fdde8677" providerId="LiveId" clId="{41E6CFD5-7EDD-4282-8394-56FB3ACA7ECA}" dt="2020-02-11T01:36:35.218" v="3417" actId="20577"/>
        <pc:sldMkLst>
          <pc:docMk/>
          <pc:sldMk cId="467296586" sldId="284"/>
        </pc:sldMkLst>
        <pc:spChg chg="mod">
          <ac:chgData name="Anita Hodges" userId="20dba891fdde8677" providerId="LiveId" clId="{41E6CFD5-7EDD-4282-8394-56FB3ACA7ECA}" dt="2020-02-11T01:35:44.631" v="3390" actId="113"/>
          <ac:spMkLst>
            <pc:docMk/>
            <pc:sldMk cId="467296586" sldId="284"/>
            <ac:spMk id="2" creationId="{88B7D96A-77E5-4CA6-A5CE-E66544ABF196}"/>
          </ac:spMkLst>
        </pc:spChg>
        <pc:spChg chg="mod">
          <ac:chgData name="Anita Hodges" userId="20dba891fdde8677" providerId="LiveId" clId="{41E6CFD5-7EDD-4282-8394-56FB3ACA7ECA}" dt="2020-02-11T01:36:35.218" v="3417" actId="20577"/>
          <ac:spMkLst>
            <pc:docMk/>
            <pc:sldMk cId="467296586" sldId="284"/>
            <ac:spMk id="3" creationId="{8E325105-D47F-45FC-B193-1BD0CA9D8734}"/>
          </ac:spMkLst>
        </pc:spChg>
        <pc:spChg chg="add">
          <ac:chgData name="Anita Hodges" userId="20dba891fdde8677" providerId="LiveId" clId="{41E6CFD5-7EDD-4282-8394-56FB3ACA7ECA}" dt="2020-02-07T19:22:18.823" v="2419" actId="26606"/>
          <ac:spMkLst>
            <pc:docMk/>
            <pc:sldMk cId="467296586" sldId="284"/>
            <ac:spMk id="8" creationId="{ED15573D-0E45-4691-B525-471152EC18CD}"/>
          </ac:spMkLst>
        </pc:spChg>
        <pc:spChg chg="add">
          <ac:chgData name="Anita Hodges" userId="20dba891fdde8677" providerId="LiveId" clId="{41E6CFD5-7EDD-4282-8394-56FB3ACA7ECA}" dt="2020-02-07T19:22:18.823" v="2419" actId="26606"/>
          <ac:spMkLst>
            <pc:docMk/>
            <pc:sldMk cId="467296586" sldId="284"/>
            <ac:spMk id="10" creationId="{9E448559-19A4-4252-8C27-54C1DA906F8A}"/>
          </ac:spMkLst>
        </pc:spChg>
        <pc:spChg chg="add">
          <ac:chgData name="Anita Hodges" userId="20dba891fdde8677" providerId="LiveId" clId="{41E6CFD5-7EDD-4282-8394-56FB3ACA7ECA}" dt="2020-02-07T19:22:18.823" v="2419" actId="26606"/>
          <ac:spMkLst>
            <pc:docMk/>
            <pc:sldMk cId="467296586" sldId="284"/>
            <ac:spMk id="12" creationId="{1B19C35E-4E30-4F1D-9FC2-F2FA6191E453}"/>
          </ac:spMkLst>
        </pc:spChg>
      </pc:sldChg>
      <pc:sldChg chg="addSp delSp modSp add del mod setBg">
        <pc:chgData name="Anita Hodges" userId="20dba891fdde8677" providerId="LiveId" clId="{41E6CFD5-7EDD-4282-8394-56FB3ACA7ECA}" dt="2020-02-07T02:49:52.388" v="2220" actId="47"/>
        <pc:sldMkLst>
          <pc:docMk/>
          <pc:sldMk cId="1214524230" sldId="285"/>
        </pc:sldMkLst>
        <pc:spChg chg="mod">
          <ac:chgData name="Anita Hodges" userId="20dba891fdde8677" providerId="LiveId" clId="{41E6CFD5-7EDD-4282-8394-56FB3ACA7ECA}" dt="2020-02-07T02:49:33.517" v="2217" actId="26606"/>
          <ac:spMkLst>
            <pc:docMk/>
            <pc:sldMk cId="1214524230" sldId="285"/>
            <ac:spMk id="2" creationId="{456FF312-FE1C-4F61-91EA-E820CCDC26D9}"/>
          </ac:spMkLst>
        </pc:spChg>
        <pc:spChg chg="add del mod">
          <ac:chgData name="Anita Hodges" userId="20dba891fdde8677" providerId="LiveId" clId="{41E6CFD5-7EDD-4282-8394-56FB3ACA7ECA}" dt="2020-02-07T02:49:33.517" v="2217" actId="26606"/>
          <ac:spMkLst>
            <pc:docMk/>
            <pc:sldMk cId="1214524230" sldId="285"/>
            <ac:spMk id="3" creationId="{173B2799-A068-4F6D-BDB3-9541F931F69F}"/>
          </ac:spMkLst>
        </pc:spChg>
        <pc:spChg chg="add del">
          <ac:chgData name="Anita Hodges" userId="20dba891fdde8677" providerId="LiveId" clId="{41E6CFD5-7EDD-4282-8394-56FB3ACA7ECA}" dt="2020-02-07T02:49:33.517" v="2217" actId="26606"/>
          <ac:spMkLst>
            <pc:docMk/>
            <pc:sldMk cId="1214524230" sldId="285"/>
            <ac:spMk id="10" creationId="{A2AD6B69-E0A0-476D-9EE1-6B69F04C59F8}"/>
          </ac:spMkLst>
        </pc:spChg>
        <pc:spChg chg="add del">
          <ac:chgData name="Anita Hodges" userId="20dba891fdde8677" providerId="LiveId" clId="{41E6CFD5-7EDD-4282-8394-56FB3ACA7ECA}" dt="2020-02-07T02:49:33.517" v="2217" actId="26606"/>
          <ac:spMkLst>
            <pc:docMk/>
            <pc:sldMk cId="1214524230" sldId="285"/>
            <ac:spMk id="12" creationId="{16BE10A1-AD5F-4AB3-8A94-41D62B494ADB}"/>
          </ac:spMkLst>
        </pc:spChg>
        <pc:spChg chg="add del">
          <ac:chgData name="Anita Hodges" userId="20dba891fdde8677" providerId="LiveId" clId="{41E6CFD5-7EDD-4282-8394-56FB3ACA7ECA}" dt="2020-02-07T02:49:33.517" v="2217" actId="26606"/>
          <ac:spMkLst>
            <pc:docMk/>
            <pc:sldMk cId="1214524230" sldId="285"/>
            <ac:spMk id="14" creationId="{5684BFFE-6A90-4311-ACD5-B34177D46462}"/>
          </ac:spMkLst>
        </pc:spChg>
        <pc:graphicFrameChg chg="add del">
          <ac:chgData name="Anita Hodges" userId="20dba891fdde8677" providerId="LiveId" clId="{41E6CFD5-7EDD-4282-8394-56FB3ACA7ECA}" dt="2020-02-07T02:49:33.517" v="2217" actId="26606"/>
          <ac:graphicFrameMkLst>
            <pc:docMk/>
            <pc:sldMk cId="1214524230" sldId="285"/>
            <ac:graphicFrameMk id="5" creationId="{87EFEED7-7B94-4091-B4A9-723FEF3B9470}"/>
          </ac:graphicFrameMkLst>
        </pc:graphicFrameChg>
      </pc:sldChg>
      <pc:sldChg chg="addSp delSp modSp add mod ord setBg">
        <pc:chgData name="Anita Hodges" userId="20dba891fdde8677" providerId="LiveId" clId="{41E6CFD5-7EDD-4282-8394-56FB3ACA7ECA}" dt="2020-02-07T21:15:15.292" v="3147" actId="26606"/>
        <pc:sldMkLst>
          <pc:docMk/>
          <pc:sldMk cId="445226104" sldId="286"/>
        </pc:sldMkLst>
        <pc:spChg chg="mod">
          <ac:chgData name="Anita Hodges" userId="20dba891fdde8677" providerId="LiveId" clId="{41E6CFD5-7EDD-4282-8394-56FB3ACA7ECA}" dt="2020-02-07T21:15:15.292" v="3147" actId="26606"/>
          <ac:spMkLst>
            <pc:docMk/>
            <pc:sldMk cId="445226104" sldId="286"/>
            <ac:spMk id="2" creationId="{C8DAB7AB-B4EE-4581-9E8D-DDAE20684C08}"/>
          </ac:spMkLst>
        </pc:spChg>
        <pc:spChg chg="add del mod">
          <ac:chgData name="Anita Hodges" userId="20dba891fdde8677" providerId="LiveId" clId="{41E6CFD5-7EDD-4282-8394-56FB3ACA7ECA}" dt="2020-02-07T02:51:05.009" v="2314" actId="26606"/>
          <ac:spMkLst>
            <pc:docMk/>
            <pc:sldMk cId="445226104" sldId="286"/>
            <ac:spMk id="3" creationId="{2ED48AAF-EB24-41B0-A132-8379996CC313}"/>
          </ac:spMkLst>
        </pc:spChg>
        <pc:spChg chg="add del">
          <ac:chgData name="Anita Hodges" userId="20dba891fdde8677" providerId="LiveId" clId="{41E6CFD5-7EDD-4282-8394-56FB3ACA7ECA}" dt="2020-02-07T02:51:05.009" v="2314" actId="26606"/>
          <ac:spMkLst>
            <pc:docMk/>
            <pc:sldMk cId="445226104" sldId="286"/>
            <ac:spMk id="8" creationId="{A009E310-C7C2-4F23-B466-4417C8ED3B99}"/>
          </ac:spMkLst>
        </pc:spChg>
        <pc:spChg chg="add del">
          <ac:chgData name="Anita Hodges" userId="20dba891fdde8677" providerId="LiveId" clId="{41E6CFD5-7EDD-4282-8394-56FB3ACA7ECA}" dt="2020-02-07T02:51:05.009" v="2314" actId="26606"/>
          <ac:spMkLst>
            <pc:docMk/>
            <pc:sldMk cId="445226104" sldId="286"/>
            <ac:spMk id="10" creationId="{A4C31FF5-F97E-4082-BFC5-A880DB9F3F00}"/>
          </ac:spMkLst>
        </pc:spChg>
        <pc:spChg chg="add del">
          <ac:chgData name="Anita Hodges" userId="20dba891fdde8677" providerId="LiveId" clId="{41E6CFD5-7EDD-4282-8394-56FB3ACA7ECA}" dt="2020-02-07T02:51:05.009" v="2314" actId="26606"/>
          <ac:spMkLst>
            <pc:docMk/>
            <pc:sldMk cId="445226104" sldId="286"/>
            <ac:spMk id="12" creationId="{6015B4CE-42DE-4E9B-B800-B5B8142E6FCB}"/>
          </ac:spMkLst>
        </pc:spChg>
        <pc:spChg chg="add del">
          <ac:chgData name="Anita Hodges" userId="20dba891fdde8677" providerId="LiveId" clId="{41E6CFD5-7EDD-4282-8394-56FB3ACA7ECA}" dt="2020-02-07T02:51:04.966" v="2313" actId="26606"/>
          <ac:spMkLst>
            <pc:docMk/>
            <pc:sldMk cId="445226104" sldId="286"/>
            <ac:spMk id="19" creationId="{94C58ED0-C700-47B2-8D54-31F4BB36BE92}"/>
          </ac:spMkLst>
        </pc:spChg>
        <pc:spChg chg="add del">
          <ac:chgData name="Anita Hodges" userId="20dba891fdde8677" providerId="LiveId" clId="{41E6CFD5-7EDD-4282-8394-56FB3ACA7ECA}" dt="2020-02-07T02:51:04.966" v="2313" actId="26606"/>
          <ac:spMkLst>
            <pc:docMk/>
            <pc:sldMk cId="445226104" sldId="286"/>
            <ac:spMk id="21" creationId="{B2D40F7A-4BD9-4F50-A33B-8CB290C00C84}"/>
          </ac:spMkLst>
        </pc:spChg>
        <pc:spChg chg="add del">
          <ac:chgData name="Anita Hodges" userId="20dba891fdde8677" providerId="LiveId" clId="{41E6CFD5-7EDD-4282-8394-56FB3ACA7ECA}" dt="2020-02-07T02:51:04.966" v="2313" actId="26606"/>
          <ac:spMkLst>
            <pc:docMk/>
            <pc:sldMk cId="445226104" sldId="286"/>
            <ac:spMk id="23" creationId="{BD2FDAD1-72F9-4134-9A38-92BDC75F71B7}"/>
          </ac:spMkLst>
        </pc:spChg>
        <pc:spChg chg="add del">
          <ac:chgData name="Anita Hodges" userId="20dba891fdde8677" providerId="LiveId" clId="{41E6CFD5-7EDD-4282-8394-56FB3ACA7ECA}" dt="2020-02-07T21:15:15.292" v="3147" actId="26606"/>
          <ac:spMkLst>
            <pc:docMk/>
            <pc:sldMk cId="445226104" sldId="286"/>
            <ac:spMk id="25" creationId="{09D6CD28-D147-4DC0-A5FF-335351C7D0C9}"/>
          </ac:spMkLst>
        </pc:spChg>
        <pc:spChg chg="add del">
          <ac:chgData name="Anita Hodges" userId="20dba891fdde8677" providerId="LiveId" clId="{41E6CFD5-7EDD-4282-8394-56FB3ACA7ECA}" dt="2020-02-07T21:15:15.292" v="3147" actId="26606"/>
          <ac:spMkLst>
            <pc:docMk/>
            <pc:sldMk cId="445226104" sldId="286"/>
            <ac:spMk id="26" creationId="{47CDDF69-9963-4CB8-8441-2D6CA2C66673}"/>
          </ac:spMkLst>
        </pc:spChg>
        <pc:spChg chg="add del">
          <ac:chgData name="Anita Hodges" userId="20dba891fdde8677" providerId="LiveId" clId="{41E6CFD5-7EDD-4282-8394-56FB3ACA7ECA}" dt="2020-02-07T21:15:15.292" v="3147" actId="26606"/>
          <ac:spMkLst>
            <pc:docMk/>
            <pc:sldMk cId="445226104" sldId="286"/>
            <ac:spMk id="27" creationId="{58B53A5F-63B3-4E86-93F7-275390D707F1}"/>
          </ac:spMkLst>
        </pc:spChg>
        <pc:spChg chg="add">
          <ac:chgData name="Anita Hodges" userId="20dba891fdde8677" providerId="LiveId" clId="{41E6CFD5-7EDD-4282-8394-56FB3ACA7ECA}" dt="2020-02-07T21:15:15.292" v="3147" actId="26606"/>
          <ac:spMkLst>
            <pc:docMk/>
            <pc:sldMk cId="445226104" sldId="286"/>
            <ac:spMk id="33" creationId="{A2AD6B69-E0A0-476D-9EE1-6B69F04C59F8}"/>
          </ac:spMkLst>
        </pc:spChg>
        <pc:spChg chg="add">
          <ac:chgData name="Anita Hodges" userId="20dba891fdde8677" providerId="LiveId" clId="{41E6CFD5-7EDD-4282-8394-56FB3ACA7ECA}" dt="2020-02-07T21:15:15.292" v="3147" actId="26606"/>
          <ac:spMkLst>
            <pc:docMk/>
            <pc:sldMk cId="445226104" sldId="286"/>
            <ac:spMk id="35" creationId="{16BE10A1-AD5F-4AB3-8A94-41D62B494ADB}"/>
          </ac:spMkLst>
        </pc:spChg>
        <pc:spChg chg="add">
          <ac:chgData name="Anita Hodges" userId="20dba891fdde8677" providerId="LiveId" clId="{41E6CFD5-7EDD-4282-8394-56FB3ACA7ECA}" dt="2020-02-07T21:15:15.292" v="3147" actId="26606"/>
          <ac:spMkLst>
            <pc:docMk/>
            <pc:sldMk cId="445226104" sldId="286"/>
            <ac:spMk id="37" creationId="{5684BFFE-6A90-4311-ACD5-B34177D46462}"/>
          </ac:spMkLst>
        </pc:spChg>
        <pc:graphicFrameChg chg="add del">
          <ac:chgData name="Anita Hodges" userId="20dba891fdde8677" providerId="LiveId" clId="{41E6CFD5-7EDD-4282-8394-56FB3ACA7ECA}" dt="2020-02-07T02:51:04.966" v="2313" actId="26606"/>
          <ac:graphicFrameMkLst>
            <pc:docMk/>
            <pc:sldMk cId="445226104" sldId="286"/>
            <ac:graphicFrameMk id="14" creationId="{02E4F639-4E69-4A86-A950-B2E7E981D721}"/>
          </ac:graphicFrameMkLst>
        </pc:graphicFrameChg>
        <pc:graphicFrameChg chg="add mod modGraphic">
          <ac:chgData name="Anita Hodges" userId="20dba891fdde8677" providerId="LiveId" clId="{41E6CFD5-7EDD-4282-8394-56FB3ACA7ECA}" dt="2020-02-07T21:15:15.292" v="3147" actId="26606"/>
          <ac:graphicFrameMkLst>
            <pc:docMk/>
            <pc:sldMk cId="445226104" sldId="286"/>
            <ac:graphicFrameMk id="28" creationId="{B361BFDC-FCE7-4A27-9430-DFD77977BF2E}"/>
          </ac:graphicFrameMkLst>
        </pc:graphicFrameChg>
      </pc:sldChg>
      <pc:sldChg chg="addSp delSp modSp add del mod ord setBg">
        <pc:chgData name="Anita Hodges" userId="20dba891fdde8677" providerId="LiveId" clId="{41E6CFD5-7EDD-4282-8394-56FB3ACA7ECA}" dt="2020-02-11T01:29:55.878" v="3255" actId="47"/>
        <pc:sldMkLst>
          <pc:docMk/>
          <pc:sldMk cId="1964990077" sldId="287"/>
        </pc:sldMkLst>
        <pc:spChg chg="mod">
          <ac:chgData name="Anita Hodges" userId="20dba891fdde8677" providerId="LiveId" clId="{41E6CFD5-7EDD-4282-8394-56FB3ACA7ECA}" dt="2020-02-07T02:53:52.649" v="2398" actId="26606"/>
          <ac:spMkLst>
            <pc:docMk/>
            <pc:sldMk cId="1964990077" sldId="287"/>
            <ac:spMk id="2" creationId="{06409220-D1EC-42AD-AA07-C290A25610AF}"/>
          </ac:spMkLst>
        </pc:spChg>
        <pc:spChg chg="del mod">
          <ac:chgData name="Anita Hodges" userId="20dba891fdde8677" providerId="LiveId" clId="{41E6CFD5-7EDD-4282-8394-56FB3ACA7ECA}" dt="2020-02-07T02:53:52.649" v="2398" actId="26606"/>
          <ac:spMkLst>
            <pc:docMk/>
            <pc:sldMk cId="1964990077" sldId="287"/>
            <ac:spMk id="3" creationId="{FCAA3BFC-25DE-40A6-B958-A94708C57A98}"/>
          </ac:spMkLst>
        </pc:spChg>
        <pc:spChg chg="add">
          <ac:chgData name="Anita Hodges" userId="20dba891fdde8677" providerId="LiveId" clId="{41E6CFD5-7EDD-4282-8394-56FB3ACA7ECA}" dt="2020-02-07T02:53:52.649" v="2398" actId="26606"/>
          <ac:spMkLst>
            <pc:docMk/>
            <pc:sldMk cId="1964990077" sldId="287"/>
            <ac:spMk id="10" creationId="{09D6CD28-D147-4DC0-A5FF-335351C7D0C9}"/>
          </ac:spMkLst>
        </pc:spChg>
        <pc:spChg chg="add">
          <ac:chgData name="Anita Hodges" userId="20dba891fdde8677" providerId="LiveId" clId="{41E6CFD5-7EDD-4282-8394-56FB3ACA7ECA}" dt="2020-02-07T02:53:52.649" v="2398" actId="26606"/>
          <ac:spMkLst>
            <pc:docMk/>
            <pc:sldMk cId="1964990077" sldId="287"/>
            <ac:spMk id="12" creationId="{47CDDF69-9963-4CB8-8441-2D6CA2C66673}"/>
          </ac:spMkLst>
        </pc:spChg>
        <pc:spChg chg="add">
          <ac:chgData name="Anita Hodges" userId="20dba891fdde8677" providerId="LiveId" clId="{41E6CFD5-7EDD-4282-8394-56FB3ACA7ECA}" dt="2020-02-07T02:53:52.649" v="2398" actId="26606"/>
          <ac:spMkLst>
            <pc:docMk/>
            <pc:sldMk cId="1964990077" sldId="287"/>
            <ac:spMk id="14" creationId="{58B53A5F-63B3-4E86-93F7-275390D707F1}"/>
          </ac:spMkLst>
        </pc:spChg>
        <pc:graphicFrameChg chg="add">
          <ac:chgData name="Anita Hodges" userId="20dba891fdde8677" providerId="LiveId" clId="{41E6CFD5-7EDD-4282-8394-56FB3ACA7ECA}" dt="2020-02-07T02:53:52.649" v="2398" actId="26606"/>
          <ac:graphicFrameMkLst>
            <pc:docMk/>
            <pc:sldMk cId="1964990077" sldId="287"/>
            <ac:graphicFrameMk id="5" creationId="{1C7CE4A3-03E0-4254-B4F0-760D4CF28661}"/>
          </ac:graphicFrameMkLst>
        </pc:graphicFrameChg>
      </pc:sldChg>
      <pc:sldChg chg="addSp delSp modSp add mod setBg setClrOvrMap">
        <pc:chgData name="Anita Hodges" userId="20dba891fdde8677" providerId="LiveId" clId="{41E6CFD5-7EDD-4282-8394-56FB3ACA7ECA}" dt="2020-02-07T19:37:38.702" v="2433" actId="26606"/>
        <pc:sldMkLst>
          <pc:docMk/>
          <pc:sldMk cId="777728071" sldId="288"/>
        </pc:sldMkLst>
        <pc:spChg chg="del mod ord">
          <ac:chgData name="Anita Hodges" userId="20dba891fdde8677" providerId="LiveId" clId="{41E6CFD5-7EDD-4282-8394-56FB3ACA7ECA}" dt="2020-02-07T19:37:38.702" v="2433" actId="26606"/>
          <ac:spMkLst>
            <pc:docMk/>
            <pc:sldMk cId="777728071" sldId="288"/>
            <ac:spMk id="2" creationId="{BAF79F8D-48D1-4A09-98FE-25A249DFB9DC}"/>
          </ac:spMkLst>
        </pc:spChg>
        <pc:spChg chg="del">
          <ac:chgData name="Anita Hodges" userId="20dba891fdde8677" providerId="LiveId" clId="{41E6CFD5-7EDD-4282-8394-56FB3ACA7ECA}" dt="2020-02-07T19:37:30.868" v="2428" actId="931"/>
          <ac:spMkLst>
            <pc:docMk/>
            <pc:sldMk cId="777728071" sldId="288"/>
            <ac:spMk id="3" creationId="{0B120A1D-D5A5-49AD-93EE-2667128810D8}"/>
          </ac:spMkLst>
        </pc:spChg>
        <pc:spChg chg="add del">
          <ac:chgData name="Anita Hodges" userId="20dba891fdde8677" providerId="LiveId" clId="{41E6CFD5-7EDD-4282-8394-56FB3ACA7ECA}" dt="2020-02-07T19:37:38.642" v="2432" actId="26606"/>
          <ac:spMkLst>
            <pc:docMk/>
            <pc:sldMk cId="777728071" sldId="288"/>
            <ac:spMk id="10" creationId="{904DB13E-F722-4ED6-BB00-556651E95281}"/>
          </ac:spMkLst>
        </pc:spChg>
        <pc:spChg chg="add del">
          <ac:chgData name="Anita Hodges" userId="20dba891fdde8677" providerId="LiveId" clId="{41E6CFD5-7EDD-4282-8394-56FB3ACA7ECA}" dt="2020-02-07T19:37:38.642" v="2432" actId="26606"/>
          <ac:spMkLst>
            <pc:docMk/>
            <pc:sldMk cId="777728071" sldId="288"/>
            <ac:spMk id="12" creationId="{1419E3D9-C5FB-41A9-B6D2-DFB210BB6211}"/>
          </ac:spMkLst>
        </pc:spChg>
        <pc:spChg chg="add del">
          <ac:chgData name="Anita Hodges" userId="20dba891fdde8677" providerId="LiveId" clId="{41E6CFD5-7EDD-4282-8394-56FB3ACA7ECA}" dt="2020-02-07T19:37:38.642" v="2432" actId="26606"/>
          <ac:spMkLst>
            <pc:docMk/>
            <pc:sldMk cId="777728071" sldId="288"/>
            <ac:spMk id="14" creationId="{367909BF-1DF7-4ACE-8F58-6CF719BB27E5}"/>
          </ac:spMkLst>
        </pc:spChg>
        <pc:spChg chg="add del">
          <ac:chgData name="Anita Hodges" userId="20dba891fdde8677" providerId="LiveId" clId="{41E6CFD5-7EDD-4282-8394-56FB3ACA7ECA}" dt="2020-02-07T19:37:38.642" v="2432" actId="26606"/>
          <ac:spMkLst>
            <pc:docMk/>
            <pc:sldMk cId="777728071" sldId="288"/>
            <ac:spMk id="16" creationId="{89E8BEDB-0BBC-4F21-9CFB-8530D664C343}"/>
          </ac:spMkLst>
        </pc:spChg>
        <pc:spChg chg="add del">
          <ac:chgData name="Anita Hodges" userId="20dba891fdde8677" providerId="LiveId" clId="{41E6CFD5-7EDD-4282-8394-56FB3ACA7ECA}" dt="2020-02-07T19:37:38.642" v="2432" actId="26606"/>
          <ac:spMkLst>
            <pc:docMk/>
            <pc:sldMk cId="777728071" sldId="288"/>
            <ac:spMk id="23" creationId="{420551B3-B4DA-48EE-988C-4FAEAEB5CE98}"/>
          </ac:spMkLst>
        </pc:spChg>
        <pc:spChg chg="add del">
          <ac:chgData name="Anita Hodges" userId="20dba891fdde8677" providerId="LiveId" clId="{41E6CFD5-7EDD-4282-8394-56FB3ACA7ECA}" dt="2020-02-07T19:37:38.642" v="2432" actId="26606"/>
          <ac:spMkLst>
            <pc:docMk/>
            <pc:sldMk cId="777728071" sldId="288"/>
            <ac:spMk id="25" creationId="{2644B391-9BFE-445C-A9EC-F544BB85FBC7}"/>
          </ac:spMkLst>
        </pc:spChg>
        <pc:spChg chg="add del">
          <ac:chgData name="Anita Hodges" userId="20dba891fdde8677" providerId="LiveId" clId="{41E6CFD5-7EDD-4282-8394-56FB3ACA7ECA}" dt="2020-02-07T19:37:38.642" v="2432" actId="26606"/>
          <ac:spMkLst>
            <pc:docMk/>
            <pc:sldMk cId="777728071" sldId="288"/>
            <ac:spMk id="27" creationId="{80F26E69-87D9-4655-AE7B-280A87AA3CAD}"/>
          </ac:spMkLst>
        </pc:spChg>
        <pc:spChg chg="add">
          <ac:chgData name="Anita Hodges" userId="20dba891fdde8677" providerId="LiveId" clId="{41E6CFD5-7EDD-4282-8394-56FB3ACA7ECA}" dt="2020-02-07T19:37:38.702" v="2433" actId="26606"/>
          <ac:spMkLst>
            <pc:docMk/>
            <pc:sldMk cId="777728071" sldId="288"/>
            <ac:spMk id="29" creationId="{1E94681D-2A4C-4A8D-B9B5-31D440D0328D}"/>
          </ac:spMkLst>
        </pc:spChg>
        <pc:spChg chg="add">
          <ac:chgData name="Anita Hodges" userId="20dba891fdde8677" providerId="LiveId" clId="{41E6CFD5-7EDD-4282-8394-56FB3ACA7ECA}" dt="2020-02-07T19:37:38.702" v="2433" actId="26606"/>
          <ac:spMkLst>
            <pc:docMk/>
            <pc:sldMk cId="777728071" sldId="288"/>
            <ac:spMk id="30" creationId="{239EC50A-248F-46D1-97CD-65A2766F758B}"/>
          </ac:spMkLst>
        </pc:spChg>
        <pc:spChg chg="add">
          <ac:chgData name="Anita Hodges" userId="20dba891fdde8677" providerId="LiveId" clId="{41E6CFD5-7EDD-4282-8394-56FB3ACA7ECA}" dt="2020-02-07T19:37:38.702" v="2433" actId="26606"/>
          <ac:spMkLst>
            <pc:docMk/>
            <pc:sldMk cId="777728071" sldId="288"/>
            <ac:spMk id="31" creationId="{B4C843F0-96F8-4DFC-93E8-E3533F223874}"/>
          </ac:spMkLst>
        </pc:spChg>
        <pc:grpChg chg="add del">
          <ac:chgData name="Anita Hodges" userId="20dba891fdde8677" providerId="LiveId" clId="{41E6CFD5-7EDD-4282-8394-56FB3ACA7ECA}" dt="2020-02-07T19:37:38.642" v="2432" actId="26606"/>
          <ac:grpSpMkLst>
            <pc:docMk/>
            <pc:sldMk cId="777728071" sldId="288"/>
            <ac:grpSpMk id="18" creationId="{E26428D7-C6F3-473D-A360-A3F5C3E8728C}"/>
          </ac:grpSpMkLst>
        </pc:grpChg>
        <pc:picChg chg="add mod">
          <ac:chgData name="Anita Hodges" userId="20dba891fdde8677" providerId="LiveId" clId="{41E6CFD5-7EDD-4282-8394-56FB3ACA7ECA}" dt="2020-02-07T19:37:38.702" v="2433" actId="26606"/>
          <ac:picMkLst>
            <pc:docMk/>
            <pc:sldMk cId="777728071" sldId="288"/>
            <ac:picMk id="5" creationId="{C1F870A5-0ACD-47FA-B089-F474D41CCB49}"/>
          </ac:picMkLst>
        </pc:picChg>
      </pc:sldChg>
      <pc:sldChg chg="addSp delSp modSp add mod setBg setClrOvrMap">
        <pc:chgData name="Anita Hodges" userId="20dba891fdde8677" providerId="LiveId" clId="{41E6CFD5-7EDD-4282-8394-56FB3ACA7ECA}" dt="2020-02-07T19:41:43.899" v="2507" actId="113"/>
        <pc:sldMkLst>
          <pc:docMk/>
          <pc:sldMk cId="1420187945" sldId="289"/>
        </pc:sldMkLst>
        <pc:spChg chg="mod ord">
          <ac:chgData name="Anita Hodges" userId="20dba891fdde8677" providerId="LiveId" clId="{41E6CFD5-7EDD-4282-8394-56FB3ACA7ECA}" dt="2020-02-07T19:41:43.899" v="2507" actId="113"/>
          <ac:spMkLst>
            <pc:docMk/>
            <pc:sldMk cId="1420187945" sldId="289"/>
            <ac:spMk id="2" creationId="{0D2FBF77-B9C1-4777-8158-616DF364A265}"/>
          </ac:spMkLst>
        </pc:spChg>
        <pc:spChg chg="del">
          <ac:chgData name="Anita Hodges" userId="20dba891fdde8677" providerId="LiveId" clId="{41E6CFD5-7EDD-4282-8394-56FB3ACA7ECA}" dt="2020-02-07T19:40:18.413" v="2435" actId="931"/>
          <ac:spMkLst>
            <pc:docMk/>
            <pc:sldMk cId="1420187945" sldId="289"/>
            <ac:spMk id="3" creationId="{DB0D8C94-5E2E-41BD-B27D-552DECB3DD33}"/>
          </ac:spMkLst>
        </pc:spChg>
        <pc:spChg chg="add del">
          <ac:chgData name="Anita Hodges" userId="20dba891fdde8677" providerId="LiveId" clId="{41E6CFD5-7EDD-4282-8394-56FB3ACA7ECA}" dt="2020-02-07T19:40:28.404" v="2439" actId="26606"/>
          <ac:spMkLst>
            <pc:docMk/>
            <pc:sldMk cId="1420187945" sldId="289"/>
            <ac:spMk id="9" creationId="{DC249D49-7544-45AA-8FBA-41DA2A6119A5}"/>
          </ac:spMkLst>
        </pc:spChg>
        <pc:spChg chg="add del">
          <ac:chgData name="Anita Hodges" userId="20dba891fdde8677" providerId="LiveId" clId="{41E6CFD5-7EDD-4282-8394-56FB3ACA7ECA}" dt="2020-02-07T19:40:28.404" v="2439" actId="26606"/>
          <ac:spMkLst>
            <pc:docMk/>
            <pc:sldMk cId="1420187945" sldId="289"/>
            <ac:spMk id="12" creationId="{D5851415-CF4E-4C41-9E36-04E444B517EB}"/>
          </ac:spMkLst>
        </pc:spChg>
        <pc:spChg chg="add del">
          <ac:chgData name="Anita Hodges" userId="20dba891fdde8677" providerId="LiveId" clId="{41E6CFD5-7EDD-4282-8394-56FB3ACA7ECA}" dt="2020-02-07T19:40:28.404" v="2439" actId="26606"/>
          <ac:spMkLst>
            <pc:docMk/>
            <pc:sldMk cId="1420187945" sldId="289"/>
            <ac:spMk id="14" creationId="{4B516B89-DEA0-4832-8C56-F048168DAD88}"/>
          </ac:spMkLst>
        </pc:spChg>
        <pc:spChg chg="add del">
          <ac:chgData name="Anita Hodges" userId="20dba891fdde8677" providerId="LiveId" clId="{41E6CFD5-7EDD-4282-8394-56FB3ACA7ECA}" dt="2020-02-07T19:40:28.404" v="2439" actId="26606"/>
          <ac:spMkLst>
            <pc:docMk/>
            <pc:sldMk cId="1420187945" sldId="289"/>
            <ac:spMk id="16" creationId="{3EA2D33E-BAA2-467B-80B0-8887D9A99FBE}"/>
          </ac:spMkLst>
        </pc:spChg>
        <pc:spChg chg="add del">
          <ac:chgData name="Anita Hodges" userId="20dba891fdde8677" providerId="LiveId" clId="{41E6CFD5-7EDD-4282-8394-56FB3ACA7ECA}" dt="2020-02-07T19:40:28.404" v="2439" actId="26606"/>
          <ac:spMkLst>
            <pc:docMk/>
            <pc:sldMk cId="1420187945" sldId="289"/>
            <ac:spMk id="18" creationId="{6067C508-2065-42E3-98D2-F3A9B8339BA0}"/>
          </ac:spMkLst>
        </pc:spChg>
        <pc:spChg chg="add del">
          <ac:chgData name="Anita Hodges" userId="20dba891fdde8677" providerId="LiveId" clId="{41E6CFD5-7EDD-4282-8394-56FB3ACA7ECA}" dt="2020-02-07T19:41:27.606" v="2504" actId="26606"/>
          <ac:spMkLst>
            <pc:docMk/>
            <pc:sldMk cId="1420187945" sldId="289"/>
            <ac:spMk id="20" creationId="{4E9EDDFA-8F05-462B-8D3E-5B9C4FBC735B}"/>
          </ac:spMkLst>
        </pc:spChg>
        <pc:spChg chg="add del">
          <ac:chgData name="Anita Hodges" userId="20dba891fdde8677" providerId="LiveId" clId="{41E6CFD5-7EDD-4282-8394-56FB3ACA7ECA}" dt="2020-02-07T19:41:27.606" v="2504" actId="26606"/>
          <ac:spMkLst>
            <pc:docMk/>
            <pc:sldMk cId="1420187945" sldId="289"/>
            <ac:spMk id="21" creationId="{143F9A23-3237-4ED6-A1E9-C0E6530E053B}"/>
          </ac:spMkLst>
        </pc:spChg>
        <pc:spChg chg="add del">
          <ac:chgData name="Anita Hodges" userId="20dba891fdde8677" providerId="LiveId" clId="{41E6CFD5-7EDD-4282-8394-56FB3ACA7ECA}" dt="2020-02-07T19:41:27.606" v="2504" actId="26606"/>
          <ac:spMkLst>
            <pc:docMk/>
            <pc:sldMk cId="1420187945" sldId="289"/>
            <ac:spMk id="22" creationId="{C63CD46D-4335-4BA4-842A-BF835A99CB2C}"/>
          </ac:spMkLst>
        </pc:spChg>
        <pc:spChg chg="add mod">
          <ac:chgData name="Anita Hodges" userId="20dba891fdde8677" providerId="LiveId" clId="{41E6CFD5-7EDD-4282-8394-56FB3ACA7ECA}" dt="2020-02-07T19:41:38.562" v="2506" actId="113"/>
          <ac:spMkLst>
            <pc:docMk/>
            <pc:sldMk cId="1420187945" sldId="289"/>
            <ac:spMk id="23" creationId="{B9B008D2-8F9D-4821-AE44-7DA6AE667CCA}"/>
          </ac:spMkLst>
        </pc:spChg>
        <pc:spChg chg="add">
          <ac:chgData name="Anita Hodges" userId="20dba891fdde8677" providerId="LiveId" clId="{41E6CFD5-7EDD-4282-8394-56FB3ACA7ECA}" dt="2020-02-07T19:41:27.606" v="2504" actId="26606"/>
          <ac:spMkLst>
            <pc:docMk/>
            <pc:sldMk cId="1420187945" sldId="289"/>
            <ac:spMk id="28" creationId="{B6EE7E08-B389-43E5-B019-1B0A8ACBBD93}"/>
          </ac:spMkLst>
        </pc:spChg>
        <pc:spChg chg="add">
          <ac:chgData name="Anita Hodges" userId="20dba891fdde8677" providerId="LiveId" clId="{41E6CFD5-7EDD-4282-8394-56FB3ACA7ECA}" dt="2020-02-07T19:41:27.606" v="2504" actId="26606"/>
          <ac:spMkLst>
            <pc:docMk/>
            <pc:sldMk cId="1420187945" sldId="289"/>
            <ac:spMk id="30" creationId="{E60D94A5-8A09-4BAB-8F7C-69BC34C54DDE}"/>
          </ac:spMkLst>
        </pc:spChg>
        <pc:spChg chg="add">
          <ac:chgData name="Anita Hodges" userId="20dba891fdde8677" providerId="LiveId" clId="{41E6CFD5-7EDD-4282-8394-56FB3ACA7ECA}" dt="2020-02-07T19:41:27.606" v="2504" actId="26606"/>
          <ac:spMkLst>
            <pc:docMk/>
            <pc:sldMk cId="1420187945" sldId="289"/>
            <ac:spMk id="32" creationId="{7A1AE32B-3A6E-4C5E-8FEB-73861B9A26B5}"/>
          </ac:spMkLst>
        </pc:spChg>
        <pc:picChg chg="add mod">
          <ac:chgData name="Anita Hodges" userId="20dba891fdde8677" providerId="LiveId" clId="{41E6CFD5-7EDD-4282-8394-56FB3ACA7ECA}" dt="2020-02-07T19:41:27.606" v="2504" actId="26606"/>
          <ac:picMkLst>
            <pc:docMk/>
            <pc:sldMk cId="1420187945" sldId="289"/>
            <ac:picMk id="5" creationId="{3306E9B8-79B7-42E4-AAC5-A56E6D44FD85}"/>
          </ac:picMkLst>
        </pc:picChg>
      </pc:sldChg>
      <pc:sldChg chg="addSp delSp modSp add mod setBg">
        <pc:chgData name="Anita Hodges" userId="20dba891fdde8677" providerId="LiveId" clId="{41E6CFD5-7EDD-4282-8394-56FB3ACA7ECA}" dt="2020-02-07T20:08:01.819" v="2678" actId="26606"/>
        <pc:sldMkLst>
          <pc:docMk/>
          <pc:sldMk cId="358736041" sldId="290"/>
        </pc:sldMkLst>
        <pc:spChg chg="del">
          <ac:chgData name="Anita Hodges" userId="20dba891fdde8677" providerId="LiveId" clId="{41E6CFD5-7EDD-4282-8394-56FB3ACA7ECA}" dt="2020-02-07T20:08:01.819" v="2678" actId="26606"/>
          <ac:spMkLst>
            <pc:docMk/>
            <pc:sldMk cId="358736041" sldId="290"/>
            <ac:spMk id="2" creationId="{E6EA6504-4E1B-4BE3-8B43-F3B87625B7BB}"/>
          </ac:spMkLst>
        </pc:spChg>
        <pc:spChg chg="del">
          <ac:chgData name="Anita Hodges" userId="20dba891fdde8677" providerId="LiveId" clId="{41E6CFD5-7EDD-4282-8394-56FB3ACA7ECA}" dt="2020-02-07T20:07:56.173" v="2675" actId="931"/>
          <ac:spMkLst>
            <pc:docMk/>
            <pc:sldMk cId="358736041" sldId="290"/>
            <ac:spMk id="3" creationId="{AB226891-5471-4941-B56D-17644D1CC4C5}"/>
          </ac:spMkLst>
        </pc:spChg>
        <pc:spChg chg="add">
          <ac:chgData name="Anita Hodges" userId="20dba891fdde8677" providerId="LiveId" clId="{41E6CFD5-7EDD-4282-8394-56FB3ACA7ECA}" dt="2020-02-07T20:08:01.819" v="2678" actId="26606"/>
          <ac:spMkLst>
            <pc:docMk/>
            <pc:sldMk cId="358736041" sldId="290"/>
            <ac:spMk id="10" creationId="{1E94681D-2A4C-4A8D-B9B5-31D440D0328D}"/>
          </ac:spMkLst>
        </pc:spChg>
        <pc:spChg chg="add">
          <ac:chgData name="Anita Hodges" userId="20dba891fdde8677" providerId="LiveId" clId="{41E6CFD5-7EDD-4282-8394-56FB3ACA7ECA}" dt="2020-02-07T20:08:01.819" v="2678" actId="26606"/>
          <ac:spMkLst>
            <pc:docMk/>
            <pc:sldMk cId="358736041" sldId="290"/>
            <ac:spMk id="12" creationId="{239EC50A-248F-46D1-97CD-65A2766F758B}"/>
          </ac:spMkLst>
        </pc:spChg>
        <pc:spChg chg="add">
          <ac:chgData name="Anita Hodges" userId="20dba891fdde8677" providerId="LiveId" clId="{41E6CFD5-7EDD-4282-8394-56FB3ACA7ECA}" dt="2020-02-07T20:08:01.819" v="2678" actId="26606"/>
          <ac:spMkLst>
            <pc:docMk/>
            <pc:sldMk cId="358736041" sldId="290"/>
            <ac:spMk id="14" creationId="{B4C843F0-96F8-4DFC-93E8-E3533F223874}"/>
          </ac:spMkLst>
        </pc:spChg>
        <pc:picChg chg="add mod">
          <ac:chgData name="Anita Hodges" userId="20dba891fdde8677" providerId="LiveId" clId="{41E6CFD5-7EDD-4282-8394-56FB3ACA7ECA}" dt="2020-02-07T20:08:01.819" v="2678" actId="26606"/>
          <ac:picMkLst>
            <pc:docMk/>
            <pc:sldMk cId="358736041" sldId="290"/>
            <ac:picMk id="5" creationId="{6CDFA0D6-F7F6-4F20-AC65-F2E45211E6C2}"/>
          </ac:picMkLst>
        </pc:picChg>
      </pc:sldChg>
      <pc:sldChg chg="addSp modSp add mod ord setBg setClrOvrMap">
        <pc:chgData name="Anita Hodges" userId="20dba891fdde8677" providerId="LiveId" clId="{41E6CFD5-7EDD-4282-8394-56FB3ACA7ECA}" dt="2020-02-11T01:38:59.317" v="3449" actId="20577"/>
        <pc:sldMkLst>
          <pc:docMk/>
          <pc:sldMk cId="1425307272" sldId="291"/>
        </pc:sldMkLst>
        <pc:spChg chg="mod">
          <ac:chgData name="Anita Hodges" userId="20dba891fdde8677" providerId="LiveId" clId="{41E6CFD5-7EDD-4282-8394-56FB3ACA7ECA}" dt="2020-02-11T01:37:29.569" v="3445" actId="6549"/>
          <ac:spMkLst>
            <pc:docMk/>
            <pc:sldMk cId="1425307272" sldId="291"/>
            <ac:spMk id="2" creationId="{3CB0A3D6-50F1-482D-A12D-2B1E9B0F950D}"/>
          </ac:spMkLst>
        </pc:spChg>
        <pc:spChg chg="mod">
          <ac:chgData name="Anita Hodges" userId="20dba891fdde8677" providerId="LiveId" clId="{41E6CFD5-7EDD-4282-8394-56FB3ACA7ECA}" dt="2020-02-11T01:38:59.317" v="3449" actId="20577"/>
          <ac:spMkLst>
            <pc:docMk/>
            <pc:sldMk cId="1425307272" sldId="291"/>
            <ac:spMk id="3" creationId="{D5ED20D6-48B7-4FCC-93A4-F8CF491AC524}"/>
          </ac:spMkLst>
        </pc:spChg>
        <pc:spChg chg="add">
          <ac:chgData name="Anita Hodges" userId="20dba891fdde8677" providerId="LiveId" clId="{41E6CFD5-7EDD-4282-8394-56FB3ACA7ECA}" dt="2020-02-07T20:04:53.109" v="2621" actId="26606"/>
          <ac:spMkLst>
            <pc:docMk/>
            <pc:sldMk cId="1425307272" sldId="291"/>
            <ac:spMk id="8" creationId="{ED15573D-0E45-4691-B525-471152EC18CD}"/>
          </ac:spMkLst>
        </pc:spChg>
        <pc:spChg chg="add">
          <ac:chgData name="Anita Hodges" userId="20dba891fdde8677" providerId="LiveId" clId="{41E6CFD5-7EDD-4282-8394-56FB3ACA7ECA}" dt="2020-02-07T20:04:53.109" v="2621" actId="26606"/>
          <ac:spMkLst>
            <pc:docMk/>
            <pc:sldMk cId="1425307272" sldId="291"/>
            <ac:spMk id="10" creationId="{9E448559-19A4-4252-8C27-54C1DA906F8A}"/>
          </ac:spMkLst>
        </pc:spChg>
        <pc:spChg chg="add">
          <ac:chgData name="Anita Hodges" userId="20dba891fdde8677" providerId="LiveId" clId="{41E6CFD5-7EDD-4282-8394-56FB3ACA7ECA}" dt="2020-02-07T20:04:53.109" v="2621" actId="26606"/>
          <ac:spMkLst>
            <pc:docMk/>
            <pc:sldMk cId="1425307272" sldId="291"/>
            <ac:spMk id="12" creationId="{1B19C35E-4E30-4F1D-9FC2-F2FA6191E453}"/>
          </ac:spMkLst>
        </pc:spChg>
      </pc:sldChg>
      <pc:sldChg chg="addSp modSp add mod setBg setClrOvrMap">
        <pc:chgData name="Anita Hodges" userId="20dba891fdde8677" providerId="LiveId" clId="{41E6CFD5-7EDD-4282-8394-56FB3ACA7ECA}" dt="2020-02-07T20:14:43.182" v="2838" actId="20577"/>
        <pc:sldMkLst>
          <pc:docMk/>
          <pc:sldMk cId="3734288035" sldId="292"/>
        </pc:sldMkLst>
        <pc:spChg chg="mod">
          <ac:chgData name="Anita Hodges" userId="20dba891fdde8677" providerId="LiveId" clId="{41E6CFD5-7EDD-4282-8394-56FB3ACA7ECA}" dt="2020-02-07T20:14:43.182" v="2838" actId="20577"/>
          <ac:spMkLst>
            <pc:docMk/>
            <pc:sldMk cId="3734288035" sldId="292"/>
            <ac:spMk id="2" creationId="{6F39FAB4-349F-4782-8EA3-F3ED84B40363}"/>
          </ac:spMkLst>
        </pc:spChg>
        <pc:spChg chg="mod">
          <ac:chgData name="Anita Hodges" userId="20dba891fdde8677" providerId="LiveId" clId="{41E6CFD5-7EDD-4282-8394-56FB3ACA7ECA}" dt="2020-02-07T20:14:31.162" v="2836" actId="113"/>
          <ac:spMkLst>
            <pc:docMk/>
            <pc:sldMk cId="3734288035" sldId="292"/>
            <ac:spMk id="3" creationId="{2862349C-DD77-4F54-B5AE-499F657803CE}"/>
          </ac:spMkLst>
        </pc:spChg>
        <pc:spChg chg="add">
          <ac:chgData name="Anita Hodges" userId="20dba891fdde8677" providerId="LiveId" clId="{41E6CFD5-7EDD-4282-8394-56FB3ACA7ECA}" dt="2020-02-07T20:14:18.488" v="2834" actId="26606"/>
          <ac:spMkLst>
            <pc:docMk/>
            <pc:sldMk cId="3734288035" sldId="292"/>
            <ac:spMk id="8" creationId="{ED15573D-0E45-4691-B525-471152EC18CD}"/>
          </ac:spMkLst>
        </pc:spChg>
        <pc:spChg chg="add">
          <ac:chgData name="Anita Hodges" userId="20dba891fdde8677" providerId="LiveId" clId="{41E6CFD5-7EDD-4282-8394-56FB3ACA7ECA}" dt="2020-02-07T20:14:18.488" v="2834" actId="26606"/>
          <ac:spMkLst>
            <pc:docMk/>
            <pc:sldMk cId="3734288035" sldId="292"/>
            <ac:spMk id="10" creationId="{9E448559-19A4-4252-8C27-54C1DA906F8A}"/>
          </ac:spMkLst>
        </pc:spChg>
        <pc:spChg chg="add">
          <ac:chgData name="Anita Hodges" userId="20dba891fdde8677" providerId="LiveId" clId="{41E6CFD5-7EDD-4282-8394-56FB3ACA7ECA}" dt="2020-02-07T20:14:18.488" v="2834" actId="26606"/>
          <ac:spMkLst>
            <pc:docMk/>
            <pc:sldMk cId="3734288035" sldId="292"/>
            <ac:spMk id="12" creationId="{1B19C35E-4E30-4F1D-9FC2-F2FA6191E453}"/>
          </ac:spMkLst>
        </pc:spChg>
      </pc:sldChg>
      <pc:sldChg chg="addSp delSp modSp add mod setBg setClrOvrMap">
        <pc:chgData name="Anita Hodges" userId="20dba891fdde8677" providerId="LiveId" clId="{41E6CFD5-7EDD-4282-8394-56FB3ACA7ECA}" dt="2020-02-07T20:51:03.251" v="2874" actId="20577"/>
        <pc:sldMkLst>
          <pc:docMk/>
          <pc:sldMk cId="3152536716" sldId="293"/>
        </pc:sldMkLst>
        <pc:spChg chg="mod ord">
          <ac:chgData name="Anita Hodges" userId="20dba891fdde8677" providerId="LiveId" clId="{41E6CFD5-7EDD-4282-8394-56FB3ACA7ECA}" dt="2020-02-07T20:51:03.251" v="2874" actId="20577"/>
          <ac:spMkLst>
            <pc:docMk/>
            <pc:sldMk cId="3152536716" sldId="293"/>
            <ac:spMk id="2" creationId="{58E2A6DF-E7DA-48E8-AE19-5BD2D139A456}"/>
          </ac:spMkLst>
        </pc:spChg>
        <pc:spChg chg="del">
          <ac:chgData name="Anita Hodges" userId="20dba891fdde8677" providerId="LiveId" clId="{41E6CFD5-7EDD-4282-8394-56FB3ACA7ECA}" dt="2020-02-07T20:48:40.026" v="2847" actId="931"/>
          <ac:spMkLst>
            <pc:docMk/>
            <pc:sldMk cId="3152536716" sldId="293"/>
            <ac:spMk id="3" creationId="{31241E2B-2094-46A7-B264-77D2EEACBA9F}"/>
          </ac:spMkLst>
        </pc:spChg>
        <pc:spChg chg="add del mod">
          <ac:chgData name="Anita Hodges" userId="20dba891fdde8677" providerId="LiveId" clId="{41E6CFD5-7EDD-4282-8394-56FB3ACA7ECA}" dt="2020-02-07T20:50:37.377" v="2852" actId="931"/>
          <ac:spMkLst>
            <pc:docMk/>
            <pc:sldMk cId="3152536716" sldId="293"/>
            <ac:spMk id="7" creationId="{153B98D8-AF18-4400-A4FC-062A224A4E1A}"/>
          </ac:spMkLst>
        </pc:spChg>
        <pc:spChg chg="add">
          <ac:chgData name="Anita Hodges" userId="20dba891fdde8677" providerId="LiveId" clId="{41E6CFD5-7EDD-4282-8394-56FB3ACA7ECA}" dt="2020-02-07T20:50:56.889" v="2858" actId="26606"/>
          <ac:spMkLst>
            <pc:docMk/>
            <pc:sldMk cId="3152536716" sldId="293"/>
            <ac:spMk id="14" creationId="{904DB13E-F722-4ED6-BB00-556651E95281}"/>
          </ac:spMkLst>
        </pc:spChg>
        <pc:spChg chg="add">
          <ac:chgData name="Anita Hodges" userId="20dba891fdde8677" providerId="LiveId" clId="{41E6CFD5-7EDD-4282-8394-56FB3ACA7ECA}" dt="2020-02-07T20:50:56.889" v="2858" actId="26606"/>
          <ac:spMkLst>
            <pc:docMk/>
            <pc:sldMk cId="3152536716" sldId="293"/>
            <ac:spMk id="16" creationId="{1419E3D9-C5FB-41A9-B6D2-DFB210BB6211}"/>
          </ac:spMkLst>
        </pc:spChg>
        <pc:spChg chg="add">
          <ac:chgData name="Anita Hodges" userId="20dba891fdde8677" providerId="LiveId" clId="{41E6CFD5-7EDD-4282-8394-56FB3ACA7ECA}" dt="2020-02-07T20:50:56.889" v="2858" actId="26606"/>
          <ac:spMkLst>
            <pc:docMk/>
            <pc:sldMk cId="3152536716" sldId="293"/>
            <ac:spMk id="18" creationId="{367909BF-1DF7-4ACE-8F58-6CF719BB27E5}"/>
          </ac:spMkLst>
        </pc:spChg>
        <pc:spChg chg="add">
          <ac:chgData name="Anita Hodges" userId="20dba891fdde8677" providerId="LiveId" clId="{41E6CFD5-7EDD-4282-8394-56FB3ACA7ECA}" dt="2020-02-07T20:50:56.889" v="2858" actId="26606"/>
          <ac:spMkLst>
            <pc:docMk/>
            <pc:sldMk cId="3152536716" sldId="293"/>
            <ac:spMk id="20" creationId="{89E8BEDB-0BBC-4F21-9CFB-8530D664C343}"/>
          </ac:spMkLst>
        </pc:spChg>
        <pc:spChg chg="add">
          <ac:chgData name="Anita Hodges" userId="20dba891fdde8677" providerId="LiveId" clId="{41E6CFD5-7EDD-4282-8394-56FB3ACA7ECA}" dt="2020-02-07T20:50:56.889" v="2858" actId="26606"/>
          <ac:spMkLst>
            <pc:docMk/>
            <pc:sldMk cId="3152536716" sldId="293"/>
            <ac:spMk id="27" creationId="{420551B3-B4DA-48EE-988C-4FAEAEB5CE98}"/>
          </ac:spMkLst>
        </pc:spChg>
        <pc:spChg chg="add">
          <ac:chgData name="Anita Hodges" userId="20dba891fdde8677" providerId="LiveId" clId="{41E6CFD5-7EDD-4282-8394-56FB3ACA7ECA}" dt="2020-02-07T20:50:56.889" v="2858" actId="26606"/>
          <ac:spMkLst>
            <pc:docMk/>
            <pc:sldMk cId="3152536716" sldId="293"/>
            <ac:spMk id="29" creationId="{2644B391-9BFE-445C-A9EC-F544BB85FBC7}"/>
          </ac:spMkLst>
        </pc:spChg>
        <pc:spChg chg="add">
          <ac:chgData name="Anita Hodges" userId="20dba891fdde8677" providerId="LiveId" clId="{41E6CFD5-7EDD-4282-8394-56FB3ACA7ECA}" dt="2020-02-07T20:50:56.889" v="2858" actId="26606"/>
          <ac:spMkLst>
            <pc:docMk/>
            <pc:sldMk cId="3152536716" sldId="293"/>
            <ac:spMk id="31" creationId="{80F26E69-87D9-4655-AE7B-280A87AA3CAD}"/>
          </ac:spMkLst>
        </pc:spChg>
        <pc:grpChg chg="add">
          <ac:chgData name="Anita Hodges" userId="20dba891fdde8677" providerId="LiveId" clId="{41E6CFD5-7EDD-4282-8394-56FB3ACA7ECA}" dt="2020-02-07T20:50:56.889" v="2858" actId="26606"/>
          <ac:grpSpMkLst>
            <pc:docMk/>
            <pc:sldMk cId="3152536716" sldId="293"/>
            <ac:grpSpMk id="22" creationId="{E26428D7-C6F3-473D-A360-A3F5C3E8728C}"/>
          </ac:grpSpMkLst>
        </pc:grpChg>
        <pc:picChg chg="add del mod">
          <ac:chgData name="Anita Hodges" userId="20dba891fdde8677" providerId="LiveId" clId="{41E6CFD5-7EDD-4282-8394-56FB3ACA7ECA}" dt="2020-02-07T20:50:20.684" v="2851" actId="478"/>
          <ac:picMkLst>
            <pc:docMk/>
            <pc:sldMk cId="3152536716" sldId="293"/>
            <ac:picMk id="5" creationId="{3C1ED4ED-1DD3-48AA-BBCA-F1B1151729E3}"/>
          </ac:picMkLst>
        </pc:picChg>
        <pc:picChg chg="add mod">
          <ac:chgData name="Anita Hodges" userId="20dba891fdde8677" providerId="LiveId" clId="{41E6CFD5-7EDD-4282-8394-56FB3ACA7ECA}" dt="2020-02-07T20:50:56.889" v="2858" actId="26606"/>
          <ac:picMkLst>
            <pc:docMk/>
            <pc:sldMk cId="3152536716" sldId="293"/>
            <ac:picMk id="9" creationId="{2EE67C18-6C5A-41F9-95C0-530E6D3AE9BC}"/>
          </ac:picMkLst>
        </pc:picChg>
      </pc:sldChg>
      <pc:sldChg chg="addSp delSp modSp add mod setBg setClrOvrMap">
        <pc:chgData name="Anita Hodges" userId="20dba891fdde8677" providerId="LiveId" clId="{41E6CFD5-7EDD-4282-8394-56FB3ACA7ECA}" dt="2020-02-09T21:55:31.614" v="3253" actId="313"/>
        <pc:sldMkLst>
          <pc:docMk/>
          <pc:sldMk cId="3881557289" sldId="294"/>
        </pc:sldMkLst>
        <pc:spChg chg="mod ord">
          <ac:chgData name="Anita Hodges" userId="20dba891fdde8677" providerId="LiveId" clId="{41E6CFD5-7EDD-4282-8394-56FB3ACA7ECA}" dt="2020-02-09T21:55:31.614" v="3253" actId="313"/>
          <ac:spMkLst>
            <pc:docMk/>
            <pc:sldMk cId="3881557289" sldId="294"/>
            <ac:spMk id="2" creationId="{7FA011D1-420A-4554-9FC3-F6D007CA6D8F}"/>
          </ac:spMkLst>
        </pc:spChg>
        <pc:spChg chg="del">
          <ac:chgData name="Anita Hodges" userId="20dba891fdde8677" providerId="LiveId" clId="{41E6CFD5-7EDD-4282-8394-56FB3ACA7ECA}" dt="2020-02-07T20:51:19.831" v="2878" actId="931"/>
          <ac:spMkLst>
            <pc:docMk/>
            <pc:sldMk cId="3881557289" sldId="294"/>
            <ac:spMk id="3" creationId="{B1192318-DC4B-4FB4-A417-848C4AD35525}"/>
          </ac:spMkLst>
        </pc:spChg>
        <pc:spChg chg="add">
          <ac:chgData name="Anita Hodges" userId="20dba891fdde8677" providerId="LiveId" clId="{41E6CFD5-7EDD-4282-8394-56FB3ACA7ECA}" dt="2020-02-07T20:51:42.069" v="2886" actId="26606"/>
          <ac:spMkLst>
            <pc:docMk/>
            <pc:sldMk cId="3881557289" sldId="294"/>
            <ac:spMk id="12" creationId="{904DB13E-F722-4ED6-BB00-556651E95281}"/>
          </ac:spMkLst>
        </pc:spChg>
        <pc:spChg chg="add">
          <ac:chgData name="Anita Hodges" userId="20dba891fdde8677" providerId="LiveId" clId="{41E6CFD5-7EDD-4282-8394-56FB3ACA7ECA}" dt="2020-02-07T20:51:42.069" v="2886" actId="26606"/>
          <ac:spMkLst>
            <pc:docMk/>
            <pc:sldMk cId="3881557289" sldId="294"/>
            <ac:spMk id="14" creationId="{48DB4B7D-6E19-4B1E-A0ED-621919C15D73}"/>
          </ac:spMkLst>
        </pc:spChg>
        <pc:spChg chg="add">
          <ac:chgData name="Anita Hodges" userId="20dba891fdde8677" providerId="LiveId" clId="{41E6CFD5-7EDD-4282-8394-56FB3ACA7ECA}" dt="2020-02-07T20:51:42.069" v="2886" actId="26606"/>
          <ac:spMkLst>
            <pc:docMk/>
            <pc:sldMk cId="3881557289" sldId="294"/>
            <ac:spMk id="16" creationId="{4CB196DE-BC07-4C0A-9A6F-6FFD5F7754F3}"/>
          </ac:spMkLst>
        </pc:spChg>
        <pc:spChg chg="add">
          <ac:chgData name="Anita Hodges" userId="20dba891fdde8677" providerId="LiveId" clId="{41E6CFD5-7EDD-4282-8394-56FB3ACA7ECA}" dt="2020-02-07T20:51:42.069" v="2886" actId="26606"/>
          <ac:spMkLst>
            <pc:docMk/>
            <pc:sldMk cId="3881557289" sldId="294"/>
            <ac:spMk id="18" creationId="{2C13C32D-C8E0-49CB-AF18-A6A13B7FE287}"/>
          </ac:spMkLst>
        </pc:spChg>
        <pc:spChg chg="add">
          <ac:chgData name="Anita Hodges" userId="20dba891fdde8677" providerId="LiveId" clId="{41E6CFD5-7EDD-4282-8394-56FB3ACA7ECA}" dt="2020-02-07T20:51:42.069" v="2886" actId="26606"/>
          <ac:spMkLst>
            <pc:docMk/>
            <pc:sldMk cId="3881557289" sldId="294"/>
            <ac:spMk id="25" creationId="{0E7CA313-2F4B-4574-8399-12EF6A1BF292}"/>
          </ac:spMkLst>
        </pc:spChg>
        <pc:spChg chg="add">
          <ac:chgData name="Anita Hodges" userId="20dba891fdde8677" providerId="LiveId" clId="{41E6CFD5-7EDD-4282-8394-56FB3ACA7ECA}" dt="2020-02-07T20:51:42.069" v="2886" actId="26606"/>
          <ac:spMkLst>
            <pc:docMk/>
            <pc:sldMk cId="3881557289" sldId="294"/>
            <ac:spMk id="27" creationId="{2644B391-9BFE-445C-A9EC-F544BB85FBC7}"/>
          </ac:spMkLst>
        </pc:spChg>
        <pc:spChg chg="add">
          <ac:chgData name="Anita Hodges" userId="20dba891fdde8677" providerId="LiveId" clId="{41E6CFD5-7EDD-4282-8394-56FB3ACA7ECA}" dt="2020-02-07T20:51:42.069" v="2886" actId="26606"/>
          <ac:spMkLst>
            <pc:docMk/>
            <pc:sldMk cId="3881557289" sldId="294"/>
            <ac:spMk id="29" creationId="{80F26E69-87D9-4655-AE7B-280A87AA3CAD}"/>
          </ac:spMkLst>
        </pc:spChg>
        <pc:grpChg chg="add">
          <ac:chgData name="Anita Hodges" userId="20dba891fdde8677" providerId="LiveId" clId="{41E6CFD5-7EDD-4282-8394-56FB3ACA7ECA}" dt="2020-02-07T20:51:42.069" v="2886" actId="26606"/>
          <ac:grpSpMkLst>
            <pc:docMk/>
            <pc:sldMk cId="3881557289" sldId="294"/>
            <ac:grpSpMk id="20" creationId="{E26428D7-C6F3-473D-A360-A3F5C3E8728C}"/>
          </ac:grpSpMkLst>
        </pc:grpChg>
        <pc:picChg chg="add mod">
          <ac:chgData name="Anita Hodges" userId="20dba891fdde8677" providerId="LiveId" clId="{41E6CFD5-7EDD-4282-8394-56FB3ACA7ECA}" dt="2020-02-07T20:51:42.069" v="2886" actId="26606"/>
          <ac:picMkLst>
            <pc:docMk/>
            <pc:sldMk cId="3881557289" sldId="294"/>
            <ac:picMk id="5" creationId="{D75FFAEC-056C-4B07-8102-F8B307436628}"/>
          </ac:picMkLst>
        </pc:picChg>
        <pc:picChg chg="add mod">
          <ac:chgData name="Anita Hodges" userId="20dba891fdde8677" providerId="LiveId" clId="{41E6CFD5-7EDD-4282-8394-56FB3ACA7ECA}" dt="2020-02-07T20:51:48.162" v="2887" actId="1076"/>
          <ac:picMkLst>
            <pc:docMk/>
            <pc:sldMk cId="3881557289" sldId="294"/>
            <ac:picMk id="7" creationId="{A2C55FE4-D06B-42FA-93D5-6BD48CF4FD22}"/>
          </ac:picMkLst>
        </pc:picChg>
      </pc:sldChg>
      <pc:sldChg chg="addSp modSp add mod setBg">
        <pc:chgData name="Anita Hodges" userId="20dba891fdde8677" providerId="LiveId" clId="{41E6CFD5-7EDD-4282-8394-56FB3ACA7ECA}" dt="2020-02-07T21:14:22.235" v="3140" actId="26606"/>
        <pc:sldMkLst>
          <pc:docMk/>
          <pc:sldMk cId="1201467049" sldId="295"/>
        </pc:sldMkLst>
        <pc:spChg chg="mod">
          <ac:chgData name="Anita Hodges" userId="20dba891fdde8677" providerId="LiveId" clId="{41E6CFD5-7EDD-4282-8394-56FB3ACA7ECA}" dt="2020-02-07T21:14:22.235" v="3140" actId="26606"/>
          <ac:spMkLst>
            <pc:docMk/>
            <pc:sldMk cId="1201467049" sldId="295"/>
            <ac:spMk id="2" creationId="{2A136FAC-B14C-41A2-80F8-872D0C4218F2}"/>
          </ac:spMkLst>
        </pc:spChg>
        <pc:spChg chg="mod">
          <ac:chgData name="Anita Hodges" userId="20dba891fdde8677" providerId="LiveId" clId="{41E6CFD5-7EDD-4282-8394-56FB3ACA7ECA}" dt="2020-02-07T21:14:22.235" v="3140" actId="26606"/>
          <ac:spMkLst>
            <pc:docMk/>
            <pc:sldMk cId="1201467049" sldId="295"/>
            <ac:spMk id="3" creationId="{393CB555-CC30-45FC-9DD5-CDC70BC1BE14}"/>
          </ac:spMkLst>
        </pc:spChg>
        <pc:spChg chg="add">
          <ac:chgData name="Anita Hodges" userId="20dba891fdde8677" providerId="LiveId" clId="{41E6CFD5-7EDD-4282-8394-56FB3ACA7ECA}" dt="2020-02-07T21:14:22.235" v="3140" actId="26606"/>
          <ac:spMkLst>
            <pc:docMk/>
            <pc:sldMk cId="1201467049" sldId="295"/>
            <ac:spMk id="8" creationId="{5890DB48-571F-4555-8C4A-ADE03C0A6BD9}"/>
          </ac:spMkLst>
        </pc:spChg>
        <pc:spChg chg="add">
          <ac:chgData name="Anita Hodges" userId="20dba891fdde8677" providerId="LiveId" clId="{41E6CFD5-7EDD-4282-8394-56FB3ACA7ECA}" dt="2020-02-07T21:14:22.235" v="3140" actId="26606"/>
          <ac:spMkLst>
            <pc:docMk/>
            <pc:sldMk cId="1201467049" sldId="295"/>
            <ac:spMk id="10" creationId="{C0A3D0E9-F0EC-4889-8704-20D62BD7134A}"/>
          </ac:spMkLst>
        </pc:spChg>
        <pc:spChg chg="add">
          <ac:chgData name="Anita Hodges" userId="20dba891fdde8677" providerId="LiveId" clId="{41E6CFD5-7EDD-4282-8394-56FB3ACA7ECA}" dt="2020-02-07T21:14:22.235" v="3140" actId="26606"/>
          <ac:spMkLst>
            <pc:docMk/>
            <pc:sldMk cId="1201467049" sldId="295"/>
            <ac:spMk id="12" creationId="{F736D679-B037-43B8-A67C-D8D491F7AAD4}"/>
          </ac:spMkLst>
        </pc:spChg>
        <pc:spChg chg="add">
          <ac:chgData name="Anita Hodges" userId="20dba891fdde8677" providerId="LiveId" clId="{41E6CFD5-7EDD-4282-8394-56FB3ACA7ECA}" dt="2020-02-07T21:14:22.235" v="3140" actId="26606"/>
          <ac:spMkLst>
            <pc:docMk/>
            <pc:sldMk cId="1201467049" sldId="295"/>
            <ac:spMk id="14" creationId="{D45DD412-4B8E-4F4E-8164-15667C4EA259}"/>
          </ac:spMkLst>
        </pc:spChg>
      </pc:sldChg>
      <pc:sldChg chg="addSp modSp add mod setBg setClrOvrMap">
        <pc:chgData name="Anita Hodges" userId="20dba891fdde8677" providerId="LiveId" clId="{41E6CFD5-7EDD-4282-8394-56FB3ACA7ECA}" dt="2020-02-11T01:31:43.589" v="3302" actId="255"/>
        <pc:sldMkLst>
          <pc:docMk/>
          <pc:sldMk cId="3482933007" sldId="296"/>
        </pc:sldMkLst>
        <pc:spChg chg="mod">
          <ac:chgData name="Anita Hodges" userId="20dba891fdde8677" providerId="LiveId" clId="{41E6CFD5-7EDD-4282-8394-56FB3ACA7ECA}" dt="2020-02-11T01:31:43.589" v="3302" actId="255"/>
          <ac:spMkLst>
            <pc:docMk/>
            <pc:sldMk cId="3482933007" sldId="296"/>
            <ac:spMk id="2" creationId="{61ABEDB3-4E2F-426B-A530-F0B7BECF0B21}"/>
          </ac:spMkLst>
        </pc:spChg>
        <pc:spChg chg="mod">
          <ac:chgData name="Anita Hodges" userId="20dba891fdde8677" providerId="LiveId" clId="{41E6CFD5-7EDD-4282-8394-56FB3ACA7ECA}" dt="2020-02-11T01:31:31.827" v="3301" actId="255"/>
          <ac:spMkLst>
            <pc:docMk/>
            <pc:sldMk cId="3482933007" sldId="296"/>
            <ac:spMk id="3" creationId="{CCB90646-DA14-45CD-A2A0-646988B1D442}"/>
          </ac:spMkLst>
        </pc:spChg>
        <pc:spChg chg="add">
          <ac:chgData name="Anita Hodges" userId="20dba891fdde8677" providerId="LiveId" clId="{41E6CFD5-7EDD-4282-8394-56FB3ACA7ECA}" dt="2020-02-11T01:31:24.368" v="3300" actId="26606"/>
          <ac:spMkLst>
            <pc:docMk/>
            <pc:sldMk cId="3482933007" sldId="296"/>
            <ac:spMk id="8" creationId="{904DB13E-F722-4ED6-BB00-556651E95281}"/>
          </ac:spMkLst>
        </pc:spChg>
        <pc:spChg chg="add">
          <ac:chgData name="Anita Hodges" userId="20dba891fdde8677" providerId="LiveId" clId="{41E6CFD5-7EDD-4282-8394-56FB3ACA7ECA}" dt="2020-02-11T01:31:24.368" v="3300" actId="26606"/>
          <ac:spMkLst>
            <pc:docMk/>
            <pc:sldMk cId="3482933007" sldId="296"/>
            <ac:spMk id="10" creationId="{7B58A187-A4B1-42EB-A4C7-8635BA507BCE}"/>
          </ac:spMkLst>
        </pc:spChg>
        <pc:spChg chg="add">
          <ac:chgData name="Anita Hodges" userId="20dba891fdde8677" providerId="LiveId" clId="{41E6CFD5-7EDD-4282-8394-56FB3ACA7ECA}" dt="2020-02-11T01:31:24.368" v="3300" actId="26606"/>
          <ac:spMkLst>
            <pc:docMk/>
            <pc:sldMk cId="3482933007" sldId="296"/>
            <ac:spMk id="12" creationId="{37F14E7F-3054-458C-ACF9-A8DA1757C65C}"/>
          </ac:spMkLst>
        </pc:spChg>
        <pc:spChg chg="add">
          <ac:chgData name="Anita Hodges" userId="20dba891fdde8677" providerId="LiveId" clId="{41E6CFD5-7EDD-4282-8394-56FB3ACA7ECA}" dt="2020-02-11T01:31:24.368" v="3300" actId="26606"/>
          <ac:spMkLst>
            <pc:docMk/>
            <pc:sldMk cId="3482933007" sldId="296"/>
            <ac:spMk id="14" creationId="{93747C1C-97FC-4D70-A6C8-A01FBCF5A9DC}"/>
          </ac:spMkLst>
        </pc:spChg>
        <pc:spChg chg="add">
          <ac:chgData name="Anita Hodges" userId="20dba891fdde8677" providerId="LiveId" clId="{41E6CFD5-7EDD-4282-8394-56FB3ACA7ECA}" dt="2020-02-11T01:31:24.368" v="3300" actId="26606"/>
          <ac:spMkLst>
            <pc:docMk/>
            <pc:sldMk cId="3482933007" sldId="296"/>
            <ac:spMk id="21" creationId="{B66F8A2C-B8CF-4B20-9A73-2ADCF6302755}"/>
          </ac:spMkLst>
        </pc:spChg>
        <pc:spChg chg="add">
          <ac:chgData name="Anita Hodges" userId="20dba891fdde8677" providerId="LiveId" clId="{41E6CFD5-7EDD-4282-8394-56FB3ACA7ECA}" dt="2020-02-11T01:31:24.368" v="3300" actId="26606"/>
          <ac:spMkLst>
            <pc:docMk/>
            <pc:sldMk cId="3482933007" sldId="296"/>
            <ac:spMk id="23" creationId="{B5DD78E9-DE0D-47AF-A0DB-F475221E3DC7}"/>
          </ac:spMkLst>
        </pc:spChg>
        <pc:spChg chg="add">
          <ac:chgData name="Anita Hodges" userId="20dba891fdde8677" providerId="LiveId" clId="{41E6CFD5-7EDD-4282-8394-56FB3ACA7ECA}" dt="2020-02-11T01:31:24.368" v="3300" actId="26606"/>
          <ac:spMkLst>
            <pc:docMk/>
            <pc:sldMk cId="3482933007" sldId="296"/>
            <ac:spMk id="25" creationId="{A118D329-2010-4A15-B57C-429FFAE35B11}"/>
          </ac:spMkLst>
        </pc:spChg>
        <pc:grpChg chg="add">
          <ac:chgData name="Anita Hodges" userId="20dba891fdde8677" providerId="LiveId" clId="{41E6CFD5-7EDD-4282-8394-56FB3ACA7ECA}" dt="2020-02-11T01:31:24.368" v="3300" actId="26606"/>
          <ac:grpSpMkLst>
            <pc:docMk/>
            <pc:sldMk cId="3482933007" sldId="296"/>
            <ac:grpSpMk id="16" creationId="{E26428D7-C6F3-473D-A360-A3F5C3E8728C}"/>
          </ac:grpSpMkLst>
        </pc:grpChg>
        <pc:cxnChg chg="add">
          <ac:chgData name="Anita Hodges" userId="20dba891fdde8677" providerId="LiveId" clId="{41E6CFD5-7EDD-4282-8394-56FB3ACA7ECA}" dt="2020-02-11T01:31:24.368" v="3300" actId="26606"/>
          <ac:cxnSpMkLst>
            <pc:docMk/>
            <pc:sldMk cId="3482933007" sldId="296"/>
            <ac:cxnSpMk id="27" creationId="{994262BC-EE98-4BD6-82DB-4955E8DCC290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944C6-A74A-4EF3-833B-3B02A57D95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1AB96BD-5FDD-4F6C-A972-0F06ED0D8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Mind Mapping</a:t>
          </a:r>
        </a:p>
      </dgm:t>
    </dgm:pt>
    <dgm:pt modelId="{71AACD71-9724-4C1B-ABB4-8847AAEFFD80}" type="parTrans" cxnId="{D0275F74-E837-49F2-AF26-AD12C118A7D8}">
      <dgm:prSet/>
      <dgm:spPr/>
      <dgm:t>
        <a:bodyPr/>
        <a:lstStyle/>
        <a:p>
          <a:endParaRPr lang="en-US"/>
        </a:p>
      </dgm:t>
    </dgm:pt>
    <dgm:pt modelId="{3A3C1DF1-0029-4746-9397-ED65E9588388}" type="sibTrans" cxnId="{D0275F74-E837-49F2-AF26-AD12C118A7D8}">
      <dgm:prSet/>
      <dgm:spPr/>
      <dgm:t>
        <a:bodyPr/>
        <a:lstStyle/>
        <a:p>
          <a:endParaRPr lang="en-US"/>
        </a:p>
      </dgm:t>
    </dgm:pt>
    <dgm:pt modelId="{1635BACE-3FA0-41BA-BC5A-4AD24AE7CC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SMART Goals</a:t>
          </a:r>
        </a:p>
      </dgm:t>
    </dgm:pt>
    <dgm:pt modelId="{DF76D6C1-4E3D-48C8-BB9D-8D7698A5C4CA}" type="parTrans" cxnId="{CC16914D-E1DA-4015-9836-9409F4E18F49}">
      <dgm:prSet/>
      <dgm:spPr/>
      <dgm:t>
        <a:bodyPr/>
        <a:lstStyle/>
        <a:p>
          <a:endParaRPr lang="en-US"/>
        </a:p>
      </dgm:t>
    </dgm:pt>
    <dgm:pt modelId="{C7F0D915-0CAC-42F8-874F-5C17249C71AC}" type="sibTrans" cxnId="{CC16914D-E1DA-4015-9836-9409F4E18F49}">
      <dgm:prSet/>
      <dgm:spPr/>
      <dgm:t>
        <a:bodyPr/>
        <a:lstStyle/>
        <a:p>
          <a:endParaRPr lang="en-US"/>
        </a:p>
      </dgm:t>
    </dgm:pt>
    <dgm:pt modelId="{5C6EF55A-D977-43BC-8309-FA66CB8244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 – 3 – 5 System</a:t>
          </a:r>
        </a:p>
      </dgm:t>
    </dgm:pt>
    <dgm:pt modelId="{6FF15C2D-BA83-413D-A0D8-96D9CDF9EBB7}" type="parTrans" cxnId="{6F87D7BE-02C4-4FD9-A817-364975913492}">
      <dgm:prSet/>
      <dgm:spPr/>
      <dgm:t>
        <a:bodyPr/>
        <a:lstStyle/>
        <a:p>
          <a:endParaRPr lang="en-US"/>
        </a:p>
      </dgm:t>
    </dgm:pt>
    <dgm:pt modelId="{3ACD4A67-476A-4477-93D9-FE75A66B853D}" type="sibTrans" cxnId="{6F87D7BE-02C4-4FD9-A817-364975913492}">
      <dgm:prSet/>
      <dgm:spPr/>
      <dgm:t>
        <a:bodyPr/>
        <a:lstStyle/>
        <a:p>
          <a:endParaRPr lang="en-US"/>
        </a:p>
      </dgm:t>
    </dgm:pt>
    <dgm:pt modelId="{7D8C886E-428C-414A-9D38-06166B1454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Purpose/Art</a:t>
          </a:r>
        </a:p>
      </dgm:t>
    </dgm:pt>
    <dgm:pt modelId="{FD07465F-8BD6-4783-AA8C-4E50C558AC0A}" type="parTrans" cxnId="{E804FA8B-7960-4DD9-9AED-44AB3C4DAB54}">
      <dgm:prSet/>
      <dgm:spPr/>
      <dgm:t>
        <a:bodyPr/>
        <a:lstStyle/>
        <a:p>
          <a:endParaRPr lang="en-US"/>
        </a:p>
      </dgm:t>
    </dgm:pt>
    <dgm:pt modelId="{B78F7C2A-7C2D-46E6-83B8-BBCA48A12813}" type="sibTrans" cxnId="{E804FA8B-7960-4DD9-9AED-44AB3C4DAB54}">
      <dgm:prSet/>
      <dgm:spPr/>
      <dgm:t>
        <a:bodyPr/>
        <a:lstStyle/>
        <a:p>
          <a:endParaRPr lang="en-US"/>
        </a:p>
      </dgm:t>
    </dgm:pt>
    <dgm:pt modelId="{A4917F29-A0B9-44B1-91B8-A8A1B2179456}" type="pres">
      <dgm:prSet presAssocID="{C91944C6-A74A-4EF3-833B-3B02A57D95A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2FBFC-9CAE-494D-BD84-98F106B83863}" type="pres">
      <dgm:prSet presAssocID="{D1AB96BD-5FDD-4F6C-A972-0F06ED0D8F58}" presName="compNode" presStyleCnt="0"/>
      <dgm:spPr/>
    </dgm:pt>
    <dgm:pt modelId="{4F8DBBF8-D7A2-4181-9066-B2DFC4BD717B}" type="pres">
      <dgm:prSet presAssocID="{D1AB96BD-5FDD-4F6C-A972-0F06ED0D8F58}" presName="bgRect" presStyleLbl="bgShp" presStyleIdx="0" presStyleCnt="4"/>
      <dgm:spPr/>
    </dgm:pt>
    <dgm:pt modelId="{D66D1C72-672F-4CB5-ADA9-AAB2799BB7A1}" type="pres">
      <dgm:prSet presAssocID="{D1AB96BD-5FDD-4F6C-A972-0F06ED0D8F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72CF9DB-6B00-4816-8A75-6692B9C20C7D}" type="pres">
      <dgm:prSet presAssocID="{D1AB96BD-5FDD-4F6C-A972-0F06ED0D8F58}" presName="spaceRect" presStyleCnt="0"/>
      <dgm:spPr/>
    </dgm:pt>
    <dgm:pt modelId="{A2238784-DA95-49D9-9B17-8F2BE889A117}" type="pres">
      <dgm:prSet presAssocID="{D1AB96BD-5FDD-4F6C-A972-0F06ED0D8F58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E494E8E-007B-4EE2-A644-83E4CF5FA4FA}" type="pres">
      <dgm:prSet presAssocID="{3A3C1DF1-0029-4746-9397-ED65E9588388}" presName="sibTrans" presStyleCnt="0"/>
      <dgm:spPr/>
    </dgm:pt>
    <dgm:pt modelId="{1C4145BE-0844-444E-AF8D-19A9D693BD5D}" type="pres">
      <dgm:prSet presAssocID="{1635BACE-3FA0-41BA-BC5A-4AD24AE7CC68}" presName="compNode" presStyleCnt="0"/>
      <dgm:spPr/>
    </dgm:pt>
    <dgm:pt modelId="{4C02CC9B-4B70-4564-86B4-EDEE3A28F511}" type="pres">
      <dgm:prSet presAssocID="{1635BACE-3FA0-41BA-BC5A-4AD24AE7CC68}" presName="bgRect" presStyleLbl="bgShp" presStyleIdx="1" presStyleCnt="4"/>
      <dgm:spPr/>
    </dgm:pt>
    <dgm:pt modelId="{23F88F2D-A882-457B-8783-3B82A51F7004}" type="pres">
      <dgm:prSet presAssocID="{1635BACE-3FA0-41BA-BC5A-4AD24AE7CC6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F405F0C-7382-4D60-A175-AD66440FC049}" type="pres">
      <dgm:prSet presAssocID="{1635BACE-3FA0-41BA-BC5A-4AD24AE7CC68}" presName="spaceRect" presStyleCnt="0"/>
      <dgm:spPr/>
    </dgm:pt>
    <dgm:pt modelId="{80600BCA-2922-4AE7-B0F3-F274BE43CD02}" type="pres">
      <dgm:prSet presAssocID="{1635BACE-3FA0-41BA-BC5A-4AD24AE7CC68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723A625-287F-4222-8A3B-2D90502465E0}" type="pres">
      <dgm:prSet presAssocID="{C7F0D915-0CAC-42F8-874F-5C17249C71AC}" presName="sibTrans" presStyleCnt="0"/>
      <dgm:spPr/>
    </dgm:pt>
    <dgm:pt modelId="{712CAFBF-7A32-40EE-BECD-7980CEB35FAE}" type="pres">
      <dgm:prSet presAssocID="{5C6EF55A-D977-43BC-8309-FA66CB8244B1}" presName="compNode" presStyleCnt="0"/>
      <dgm:spPr/>
    </dgm:pt>
    <dgm:pt modelId="{EAEABA12-4B10-4EDB-A12C-7615E130C7D3}" type="pres">
      <dgm:prSet presAssocID="{5C6EF55A-D977-43BC-8309-FA66CB8244B1}" presName="bgRect" presStyleLbl="bgShp" presStyleIdx="2" presStyleCnt="4"/>
      <dgm:spPr/>
    </dgm:pt>
    <dgm:pt modelId="{BA8519CA-0674-43BF-8F69-B615C432C53A}" type="pres">
      <dgm:prSet presAssocID="{5C6EF55A-D977-43BC-8309-FA66CB8244B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808AB52-4EF5-48F1-BBF8-1D6F3CCBA372}" type="pres">
      <dgm:prSet presAssocID="{5C6EF55A-D977-43BC-8309-FA66CB8244B1}" presName="spaceRect" presStyleCnt="0"/>
      <dgm:spPr/>
    </dgm:pt>
    <dgm:pt modelId="{B211F6FB-BAE5-43D4-BCE2-5C3AB971C207}" type="pres">
      <dgm:prSet presAssocID="{5C6EF55A-D977-43BC-8309-FA66CB8244B1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D167DE6-FBFE-4915-9B49-E1BB6B1936B5}" type="pres">
      <dgm:prSet presAssocID="{3ACD4A67-476A-4477-93D9-FE75A66B853D}" presName="sibTrans" presStyleCnt="0"/>
      <dgm:spPr/>
    </dgm:pt>
    <dgm:pt modelId="{E4950943-77BC-45E3-8926-357C2710E361}" type="pres">
      <dgm:prSet presAssocID="{7D8C886E-428C-414A-9D38-06166B145495}" presName="compNode" presStyleCnt="0"/>
      <dgm:spPr/>
    </dgm:pt>
    <dgm:pt modelId="{692D0502-ECC7-48B6-B400-D24FAC58C48D}" type="pres">
      <dgm:prSet presAssocID="{7D8C886E-428C-414A-9D38-06166B145495}" presName="bgRect" presStyleLbl="bgShp" presStyleIdx="3" presStyleCnt="4"/>
      <dgm:spPr/>
    </dgm:pt>
    <dgm:pt modelId="{87A0418A-92AF-49CD-B688-9A686B086B97}" type="pres">
      <dgm:prSet presAssocID="{7D8C886E-428C-414A-9D38-06166B14549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0F2E6107-A448-4233-8958-6783A862B302}" type="pres">
      <dgm:prSet presAssocID="{7D8C886E-428C-414A-9D38-06166B145495}" presName="spaceRect" presStyleCnt="0"/>
      <dgm:spPr/>
    </dgm:pt>
    <dgm:pt modelId="{BEA3C374-F481-4F62-8D76-CF552AC620A8}" type="pres">
      <dgm:prSet presAssocID="{7D8C886E-428C-414A-9D38-06166B145495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2112C1B-0736-4144-80F4-BC2B34B6CB74}" type="presOf" srcId="{1635BACE-3FA0-41BA-BC5A-4AD24AE7CC68}" destId="{80600BCA-2922-4AE7-B0F3-F274BE43CD02}" srcOrd="0" destOrd="0" presId="urn:microsoft.com/office/officeart/2018/2/layout/IconVerticalSolidList"/>
    <dgm:cxn modelId="{CC16914D-E1DA-4015-9836-9409F4E18F49}" srcId="{C91944C6-A74A-4EF3-833B-3B02A57D95AA}" destId="{1635BACE-3FA0-41BA-BC5A-4AD24AE7CC68}" srcOrd="1" destOrd="0" parTransId="{DF76D6C1-4E3D-48C8-BB9D-8D7698A5C4CA}" sibTransId="{C7F0D915-0CAC-42F8-874F-5C17249C71AC}"/>
    <dgm:cxn modelId="{D0275F74-E837-49F2-AF26-AD12C118A7D8}" srcId="{C91944C6-A74A-4EF3-833B-3B02A57D95AA}" destId="{D1AB96BD-5FDD-4F6C-A972-0F06ED0D8F58}" srcOrd="0" destOrd="0" parTransId="{71AACD71-9724-4C1B-ABB4-8847AAEFFD80}" sibTransId="{3A3C1DF1-0029-4746-9397-ED65E9588388}"/>
    <dgm:cxn modelId="{6F87D7BE-02C4-4FD9-A817-364975913492}" srcId="{C91944C6-A74A-4EF3-833B-3B02A57D95AA}" destId="{5C6EF55A-D977-43BC-8309-FA66CB8244B1}" srcOrd="2" destOrd="0" parTransId="{6FF15C2D-BA83-413D-A0D8-96D9CDF9EBB7}" sibTransId="{3ACD4A67-476A-4477-93D9-FE75A66B853D}"/>
    <dgm:cxn modelId="{D85E78BD-3E7C-4822-B7BF-472B3C080011}" type="presOf" srcId="{7D8C886E-428C-414A-9D38-06166B145495}" destId="{BEA3C374-F481-4F62-8D76-CF552AC620A8}" srcOrd="0" destOrd="0" presId="urn:microsoft.com/office/officeart/2018/2/layout/IconVerticalSolidList"/>
    <dgm:cxn modelId="{6F53A88C-54B3-45F7-98A3-226BF4894FC3}" type="presOf" srcId="{5C6EF55A-D977-43BC-8309-FA66CB8244B1}" destId="{B211F6FB-BAE5-43D4-BCE2-5C3AB971C207}" srcOrd="0" destOrd="0" presId="urn:microsoft.com/office/officeart/2018/2/layout/IconVerticalSolidList"/>
    <dgm:cxn modelId="{64307360-FD49-421E-A3BB-2B5EA9411B12}" type="presOf" srcId="{D1AB96BD-5FDD-4F6C-A972-0F06ED0D8F58}" destId="{A2238784-DA95-49D9-9B17-8F2BE889A117}" srcOrd="0" destOrd="0" presId="urn:microsoft.com/office/officeart/2018/2/layout/IconVerticalSolidList"/>
    <dgm:cxn modelId="{B8F0A0B2-2F4A-4ABE-BD6A-846DAF5F7DD8}" type="presOf" srcId="{C91944C6-A74A-4EF3-833B-3B02A57D95AA}" destId="{A4917F29-A0B9-44B1-91B8-A8A1B2179456}" srcOrd="0" destOrd="0" presId="urn:microsoft.com/office/officeart/2018/2/layout/IconVerticalSolidList"/>
    <dgm:cxn modelId="{E804FA8B-7960-4DD9-9AED-44AB3C4DAB54}" srcId="{C91944C6-A74A-4EF3-833B-3B02A57D95AA}" destId="{7D8C886E-428C-414A-9D38-06166B145495}" srcOrd="3" destOrd="0" parTransId="{FD07465F-8BD6-4783-AA8C-4E50C558AC0A}" sibTransId="{B78F7C2A-7C2D-46E6-83B8-BBCA48A12813}"/>
    <dgm:cxn modelId="{B4416FE0-8605-44EC-AFFF-BB2FE3F3840F}" type="presParOf" srcId="{A4917F29-A0B9-44B1-91B8-A8A1B2179456}" destId="{9482FBFC-9CAE-494D-BD84-98F106B83863}" srcOrd="0" destOrd="0" presId="urn:microsoft.com/office/officeart/2018/2/layout/IconVerticalSolidList"/>
    <dgm:cxn modelId="{83995A0E-7EBD-4152-93F4-2CA6395534A1}" type="presParOf" srcId="{9482FBFC-9CAE-494D-BD84-98F106B83863}" destId="{4F8DBBF8-D7A2-4181-9066-B2DFC4BD717B}" srcOrd="0" destOrd="0" presId="urn:microsoft.com/office/officeart/2018/2/layout/IconVerticalSolidList"/>
    <dgm:cxn modelId="{09E7B603-E683-4BA4-9DED-696927BA36E9}" type="presParOf" srcId="{9482FBFC-9CAE-494D-BD84-98F106B83863}" destId="{D66D1C72-672F-4CB5-ADA9-AAB2799BB7A1}" srcOrd="1" destOrd="0" presId="urn:microsoft.com/office/officeart/2018/2/layout/IconVerticalSolidList"/>
    <dgm:cxn modelId="{3C54FAFD-69FF-475A-9AA1-71A46D2EE814}" type="presParOf" srcId="{9482FBFC-9CAE-494D-BD84-98F106B83863}" destId="{A72CF9DB-6B00-4816-8A75-6692B9C20C7D}" srcOrd="2" destOrd="0" presId="urn:microsoft.com/office/officeart/2018/2/layout/IconVerticalSolidList"/>
    <dgm:cxn modelId="{802D530A-5847-43E4-947D-C7D53B1FDD0A}" type="presParOf" srcId="{9482FBFC-9CAE-494D-BD84-98F106B83863}" destId="{A2238784-DA95-49D9-9B17-8F2BE889A117}" srcOrd="3" destOrd="0" presId="urn:microsoft.com/office/officeart/2018/2/layout/IconVerticalSolidList"/>
    <dgm:cxn modelId="{EC3E62AD-EFB4-4438-9DE3-03B9BD3E1A79}" type="presParOf" srcId="{A4917F29-A0B9-44B1-91B8-A8A1B2179456}" destId="{7E494E8E-007B-4EE2-A644-83E4CF5FA4FA}" srcOrd="1" destOrd="0" presId="urn:microsoft.com/office/officeart/2018/2/layout/IconVerticalSolidList"/>
    <dgm:cxn modelId="{57F6F0A3-927B-4189-9F23-2AA897E59E28}" type="presParOf" srcId="{A4917F29-A0B9-44B1-91B8-A8A1B2179456}" destId="{1C4145BE-0844-444E-AF8D-19A9D693BD5D}" srcOrd="2" destOrd="0" presId="urn:microsoft.com/office/officeart/2018/2/layout/IconVerticalSolidList"/>
    <dgm:cxn modelId="{9F459DD8-C0C4-4E3B-BB2A-8A63FB81D49A}" type="presParOf" srcId="{1C4145BE-0844-444E-AF8D-19A9D693BD5D}" destId="{4C02CC9B-4B70-4564-86B4-EDEE3A28F511}" srcOrd="0" destOrd="0" presId="urn:microsoft.com/office/officeart/2018/2/layout/IconVerticalSolidList"/>
    <dgm:cxn modelId="{AEAB73F3-1C09-447D-9A29-1242E1F347A8}" type="presParOf" srcId="{1C4145BE-0844-444E-AF8D-19A9D693BD5D}" destId="{23F88F2D-A882-457B-8783-3B82A51F7004}" srcOrd="1" destOrd="0" presId="urn:microsoft.com/office/officeart/2018/2/layout/IconVerticalSolidList"/>
    <dgm:cxn modelId="{01630165-FB86-4B5D-8E0B-F46053971CB3}" type="presParOf" srcId="{1C4145BE-0844-444E-AF8D-19A9D693BD5D}" destId="{9F405F0C-7382-4D60-A175-AD66440FC049}" srcOrd="2" destOrd="0" presId="urn:microsoft.com/office/officeart/2018/2/layout/IconVerticalSolidList"/>
    <dgm:cxn modelId="{76305673-9987-4B2F-9D63-C9D57492F57D}" type="presParOf" srcId="{1C4145BE-0844-444E-AF8D-19A9D693BD5D}" destId="{80600BCA-2922-4AE7-B0F3-F274BE43CD02}" srcOrd="3" destOrd="0" presId="urn:microsoft.com/office/officeart/2018/2/layout/IconVerticalSolidList"/>
    <dgm:cxn modelId="{5B7FFBB1-B049-4459-BF7A-C9598B531EA3}" type="presParOf" srcId="{A4917F29-A0B9-44B1-91B8-A8A1B2179456}" destId="{C723A625-287F-4222-8A3B-2D90502465E0}" srcOrd="3" destOrd="0" presId="urn:microsoft.com/office/officeart/2018/2/layout/IconVerticalSolidList"/>
    <dgm:cxn modelId="{C4B7C3F5-57F1-4E46-B2AB-03E86DA520A6}" type="presParOf" srcId="{A4917F29-A0B9-44B1-91B8-A8A1B2179456}" destId="{712CAFBF-7A32-40EE-BECD-7980CEB35FAE}" srcOrd="4" destOrd="0" presId="urn:microsoft.com/office/officeart/2018/2/layout/IconVerticalSolidList"/>
    <dgm:cxn modelId="{DD62C7B0-1148-400A-9466-F8D2A9069C08}" type="presParOf" srcId="{712CAFBF-7A32-40EE-BECD-7980CEB35FAE}" destId="{EAEABA12-4B10-4EDB-A12C-7615E130C7D3}" srcOrd="0" destOrd="0" presId="urn:microsoft.com/office/officeart/2018/2/layout/IconVerticalSolidList"/>
    <dgm:cxn modelId="{272DC2AA-C4E4-4802-9AE9-D4C63173B40C}" type="presParOf" srcId="{712CAFBF-7A32-40EE-BECD-7980CEB35FAE}" destId="{BA8519CA-0674-43BF-8F69-B615C432C53A}" srcOrd="1" destOrd="0" presId="urn:microsoft.com/office/officeart/2018/2/layout/IconVerticalSolidList"/>
    <dgm:cxn modelId="{E69E6761-AE97-4EDD-8DA4-EDCC6644CF77}" type="presParOf" srcId="{712CAFBF-7A32-40EE-BECD-7980CEB35FAE}" destId="{E808AB52-4EF5-48F1-BBF8-1D6F3CCBA372}" srcOrd="2" destOrd="0" presId="urn:microsoft.com/office/officeart/2018/2/layout/IconVerticalSolidList"/>
    <dgm:cxn modelId="{9C8C5331-E012-4659-83C6-1BCA0F9B4963}" type="presParOf" srcId="{712CAFBF-7A32-40EE-BECD-7980CEB35FAE}" destId="{B211F6FB-BAE5-43D4-BCE2-5C3AB971C207}" srcOrd="3" destOrd="0" presId="urn:microsoft.com/office/officeart/2018/2/layout/IconVerticalSolidList"/>
    <dgm:cxn modelId="{012EB8BF-9F7A-45DC-BA81-FAFE6C6CEADA}" type="presParOf" srcId="{A4917F29-A0B9-44B1-91B8-A8A1B2179456}" destId="{9D167DE6-FBFE-4915-9B49-E1BB6B1936B5}" srcOrd="5" destOrd="0" presId="urn:microsoft.com/office/officeart/2018/2/layout/IconVerticalSolidList"/>
    <dgm:cxn modelId="{62DCB36F-5B66-44EB-86D4-D7ECEA746074}" type="presParOf" srcId="{A4917F29-A0B9-44B1-91B8-A8A1B2179456}" destId="{E4950943-77BC-45E3-8926-357C2710E361}" srcOrd="6" destOrd="0" presId="urn:microsoft.com/office/officeart/2018/2/layout/IconVerticalSolidList"/>
    <dgm:cxn modelId="{917796A1-EF7A-4526-B895-E81B5F3039D0}" type="presParOf" srcId="{E4950943-77BC-45E3-8926-357C2710E361}" destId="{692D0502-ECC7-48B6-B400-D24FAC58C48D}" srcOrd="0" destOrd="0" presId="urn:microsoft.com/office/officeart/2018/2/layout/IconVerticalSolidList"/>
    <dgm:cxn modelId="{CEBBE7B2-DEDA-4A27-9B77-551840743824}" type="presParOf" srcId="{E4950943-77BC-45E3-8926-357C2710E361}" destId="{87A0418A-92AF-49CD-B688-9A686B086B97}" srcOrd="1" destOrd="0" presId="urn:microsoft.com/office/officeart/2018/2/layout/IconVerticalSolidList"/>
    <dgm:cxn modelId="{8DAD38D8-6863-44D6-9934-C883535F7BEA}" type="presParOf" srcId="{E4950943-77BC-45E3-8926-357C2710E361}" destId="{0F2E6107-A448-4233-8958-6783A862B302}" srcOrd="2" destOrd="0" presId="urn:microsoft.com/office/officeart/2018/2/layout/IconVerticalSolidList"/>
    <dgm:cxn modelId="{7F75FA93-6234-4B5C-AAF7-2EF44E133961}" type="presParOf" srcId="{E4950943-77BC-45E3-8926-357C2710E361}" destId="{BEA3C374-F481-4F62-8D76-CF552AC620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A8DC54-AB41-4A93-A5E0-94AB3EA32580}" type="doc">
      <dgm:prSet loTypeId="urn:microsoft.com/office/officeart/2016/7/layout/VerticalHollowAction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0611D94-E99A-4D26-9FCE-8EF59B7AFC6A}">
      <dgm:prSet/>
      <dgm:spPr/>
      <dgm:t>
        <a:bodyPr/>
        <a:lstStyle/>
        <a:p>
          <a:r>
            <a:rPr lang="en-US"/>
            <a:t>Think</a:t>
          </a:r>
        </a:p>
      </dgm:t>
    </dgm:pt>
    <dgm:pt modelId="{6E2F1BF8-AE1D-4369-8E97-1AEE102C9160}" type="parTrans" cxnId="{CFA50743-87F9-40B0-BE9D-C78E9FA09F63}">
      <dgm:prSet/>
      <dgm:spPr/>
      <dgm:t>
        <a:bodyPr/>
        <a:lstStyle/>
        <a:p>
          <a:endParaRPr lang="en-US"/>
        </a:p>
      </dgm:t>
    </dgm:pt>
    <dgm:pt modelId="{8EA09CF6-4091-40C6-82FC-704EDA81C24E}" type="sibTrans" cxnId="{CFA50743-87F9-40B0-BE9D-C78E9FA09F63}">
      <dgm:prSet/>
      <dgm:spPr/>
      <dgm:t>
        <a:bodyPr/>
        <a:lstStyle/>
        <a:p>
          <a:endParaRPr lang="en-US"/>
        </a:p>
      </dgm:t>
    </dgm:pt>
    <dgm:pt modelId="{DBF7D059-A47E-4573-826D-65ADF8E3FE7E}">
      <dgm:prSet/>
      <dgm:spPr/>
      <dgm:t>
        <a:bodyPr/>
        <a:lstStyle/>
        <a:p>
          <a:r>
            <a:rPr lang="en-US"/>
            <a:t>Over think it</a:t>
          </a:r>
        </a:p>
      </dgm:t>
    </dgm:pt>
    <dgm:pt modelId="{F769DE18-8CFF-4FDC-966B-CC63F648BB94}" type="parTrans" cxnId="{3D23D60B-C6CB-4808-9133-026F9E9FCBBA}">
      <dgm:prSet/>
      <dgm:spPr/>
      <dgm:t>
        <a:bodyPr/>
        <a:lstStyle/>
        <a:p>
          <a:endParaRPr lang="en-US"/>
        </a:p>
      </dgm:t>
    </dgm:pt>
    <dgm:pt modelId="{82D4B887-C3F0-4B5E-906B-B6094D8D0816}" type="sibTrans" cxnId="{3D23D60B-C6CB-4808-9133-026F9E9FCBBA}">
      <dgm:prSet/>
      <dgm:spPr/>
      <dgm:t>
        <a:bodyPr/>
        <a:lstStyle/>
        <a:p>
          <a:endParaRPr lang="en-US"/>
        </a:p>
      </dgm:t>
    </dgm:pt>
    <dgm:pt modelId="{EDCC2D20-EA86-4B27-8729-42F93A4AF3D4}">
      <dgm:prSet/>
      <dgm:spPr/>
      <dgm:t>
        <a:bodyPr/>
        <a:lstStyle/>
        <a:p>
          <a:r>
            <a:rPr lang="en-US"/>
            <a:t>Edit</a:t>
          </a:r>
        </a:p>
      </dgm:t>
    </dgm:pt>
    <dgm:pt modelId="{744F61E1-4C36-429D-B37F-4B8411CC5ABC}" type="parTrans" cxnId="{D7B6BA41-9377-43D2-B57A-8BE07F99D5D7}">
      <dgm:prSet/>
      <dgm:spPr/>
      <dgm:t>
        <a:bodyPr/>
        <a:lstStyle/>
        <a:p>
          <a:endParaRPr lang="en-US"/>
        </a:p>
      </dgm:t>
    </dgm:pt>
    <dgm:pt modelId="{F578532B-CB95-4D43-A25D-585544030905}" type="sibTrans" cxnId="{D7B6BA41-9377-43D2-B57A-8BE07F99D5D7}">
      <dgm:prSet/>
      <dgm:spPr/>
      <dgm:t>
        <a:bodyPr/>
        <a:lstStyle/>
        <a:p>
          <a:endParaRPr lang="en-US"/>
        </a:p>
      </dgm:t>
    </dgm:pt>
    <dgm:pt modelId="{A0F2E0B1-EFAE-4BDC-9D9C-B342553BCA52}">
      <dgm:prSet/>
      <dgm:spPr/>
      <dgm:t>
        <a:bodyPr/>
        <a:lstStyle/>
        <a:p>
          <a:r>
            <a:rPr lang="en-US"/>
            <a:t>Edit while you create</a:t>
          </a:r>
        </a:p>
      </dgm:t>
    </dgm:pt>
    <dgm:pt modelId="{48B5FC37-BBD2-439B-A351-44F15A8698E2}" type="parTrans" cxnId="{982648B1-4E35-4349-B66F-23FD6E3EFD59}">
      <dgm:prSet/>
      <dgm:spPr/>
      <dgm:t>
        <a:bodyPr/>
        <a:lstStyle/>
        <a:p>
          <a:endParaRPr lang="en-US"/>
        </a:p>
      </dgm:t>
    </dgm:pt>
    <dgm:pt modelId="{411450C3-AC9C-484C-B6AE-BAC0BB85DFDE}" type="sibTrans" cxnId="{982648B1-4E35-4349-B66F-23FD6E3EFD59}">
      <dgm:prSet/>
      <dgm:spPr/>
      <dgm:t>
        <a:bodyPr/>
        <a:lstStyle/>
        <a:p>
          <a:endParaRPr lang="en-US"/>
        </a:p>
      </dgm:t>
    </dgm:pt>
    <dgm:pt modelId="{B07DAE8C-8B22-47F6-80B0-889EF6D399D0}">
      <dgm:prSet/>
      <dgm:spPr/>
      <dgm:t>
        <a:bodyPr/>
        <a:lstStyle/>
        <a:p>
          <a:r>
            <a:rPr lang="en-US" dirty="0"/>
            <a:t>Perfection</a:t>
          </a:r>
        </a:p>
      </dgm:t>
    </dgm:pt>
    <dgm:pt modelId="{40CBB2BE-D372-4A15-9118-021684527371}" type="parTrans" cxnId="{9971F30C-B34D-49D0-9561-7AC883806282}">
      <dgm:prSet/>
      <dgm:spPr/>
      <dgm:t>
        <a:bodyPr/>
        <a:lstStyle/>
        <a:p>
          <a:endParaRPr lang="en-US"/>
        </a:p>
      </dgm:t>
    </dgm:pt>
    <dgm:pt modelId="{CC8FB55F-FEEF-4402-8A07-1B2F6C133FCB}" type="sibTrans" cxnId="{9971F30C-B34D-49D0-9561-7AC883806282}">
      <dgm:prSet/>
      <dgm:spPr/>
      <dgm:t>
        <a:bodyPr/>
        <a:lstStyle/>
        <a:p>
          <a:endParaRPr lang="en-US"/>
        </a:p>
      </dgm:t>
    </dgm:pt>
    <dgm:pt modelId="{BB1DF0AB-E316-407B-B99B-503EF44D3A70}">
      <dgm:prSet/>
      <dgm:spPr/>
      <dgm:t>
        <a:bodyPr/>
        <a:lstStyle/>
        <a:p>
          <a:r>
            <a:rPr lang="en-US" dirty="0"/>
            <a:t>Feel like you need to be good at it</a:t>
          </a:r>
        </a:p>
      </dgm:t>
    </dgm:pt>
    <dgm:pt modelId="{F5025C8D-B574-4EFB-B25A-C7AC2322ADD2}" type="parTrans" cxnId="{3FAAEC17-47CC-4CE7-9B76-B860A80289CB}">
      <dgm:prSet/>
      <dgm:spPr/>
      <dgm:t>
        <a:bodyPr/>
        <a:lstStyle/>
        <a:p>
          <a:endParaRPr lang="en-US"/>
        </a:p>
      </dgm:t>
    </dgm:pt>
    <dgm:pt modelId="{88680D7D-4679-42B3-8FDC-4D5A0087BF9D}" type="sibTrans" cxnId="{3FAAEC17-47CC-4CE7-9B76-B860A80289CB}">
      <dgm:prSet/>
      <dgm:spPr/>
      <dgm:t>
        <a:bodyPr/>
        <a:lstStyle/>
        <a:p>
          <a:endParaRPr lang="en-US"/>
        </a:p>
      </dgm:t>
    </dgm:pt>
    <dgm:pt modelId="{95713C75-39E7-44AC-85B9-54CDADDDBBE3}">
      <dgm:prSet/>
      <dgm:spPr/>
      <dgm:t>
        <a:bodyPr/>
        <a:lstStyle/>
        <a:p>
          <a:r>
            <a:rPr lang="en-US" dirty="0"/>
            <a:t>Fear</a:t>
          </a:r>
        </a:p>
      </dgm:t>
    </dgm:pt>
    <dgm:pt modelId="{99E1C256-9520-4713-BDA7-98D37BA07F1A}" type="parTrans" cxnId="{B327B6A4-5736-4B52-B62C-40D3C3D027BA}">
      <dgm:prSet/>
      <dgm:spPr/>
      <dgm:t>
        <a:bodyPr/>
        <a:lstStyle/>
        <a:p>
          <a:endParaRPr lang="en-US"/>
        </a:p>
      </dgm:t>
    </dgm:pt>
    <dgm:pt modelId="{A1B7D6FA-9191-4C4A-8E9D-311C793F87F4}" type="sibTrans" cxnId="{B327B6A4-5736-4B52-B62C-40D3C3D027BA}">
      <dgm:prSet/>
      <dgm:spPr/>
      <dgm:t>
        <a:bodyPr/>
        <a:lstStyle/>
        <a:p>
          <a:endParaRPr lang="en-US"/>
        </a:p>
      </dgm:t>
    </dgm:pt>
    <dgm:pt modelId="{0224CA12-FB6F-41DF-91F7-458963AC3E03}">
      <dgm:prSet/>
      <dgm:spPr/>
      <dgm:t>
        <a:bodyPr/>
        <a:lstStyle/>
        <a:p>
          <a:r>
            <a:rPr lang="en-US"/>
            <a:t>Be afraid of getting it “wrong”</a:t>
          </a:r>
        </a:p>
      </dgm:t>
    </dgm:pt>
    <dgm:pt modelId="{82A3EDD6-2F76-4989-9E5A-373DBBA82078}" type="parTrans" cxnId="{0468A5DD-6DF8-4F1F-8E0A-20B380C630BC}">
      <dgm:prSet/>
      <dgm:spPr/>
      <dgm:t>
        <a:bodyPr/>
        <a:lstStyle/>
        <a:p>
          <a:endParaRPr lang="en-US"/>
        </a:p>
      </dgm:t>
    </dgm:pt>
    <dgm:pt modelId="{A4C564E4-ECE8-48D6-9871-D3C39D690CF8}" type="sibTrans" cxnId="{0468A5DD-6DF8-4F1F-8E0A-20B380C630BC}">
      <dgm:prSet/>
      <dgm:spPr/>
      <dgm:t>
        <a:bodyPr/>
        <a:lstStyle/>
        <a:p>
          <a:endParaRPr lang="en-US"/>
        </a:p>
      </dgm:t>
    </dgm:pt>
    <dgm:pt modelId="{086ED623-0F28-4F5C-937A-2FE8D941D759}" type="pres">
      <dgm:prSet presAssocID="{C1A8DC54-AB41-4A93-A5E0-94AB3EA325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859CC7-2DFF-456B-B6C8-26726E260687}" type="pres">
      <dgm:prSet presAssocID="{C0611D94-E99A-4D26-9FCE-8EF59B7AFC6A}" presName="linNode" presStyleCnt="0"/>
      <dgm:spPr/>
    </dgm:pt>
    <dgm:pt modelId="{55FF7C98-C0C6-43A4-AFCE-11E67FECE83A}" type="pres">
      <dgm:prSet presAssocID="{C0611D94-E99A-4D26-9FCE-8EF59B7AFC6A}" presName="parentText" presStyleLbl="solidFgAcc1" presStyleIdx="0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ECC76FFD-7448-40F3-96E3-C2919DB13ED1}" type="pres">
      <dgm:prSet presAssocID="{C0611D94-E99A-4D26-9FCE-8EF59B7AFC6A}" presName="descendantText" presStyleLbl="alignNode1" presStyleIdx="0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BA1985EE-1F8A-4526-9F36-0702518D9A33}" type="pres">
      <dgm:prSet presAssocID="{8EA09CF6-4091-40C6-82FC-704EDA81C24E}" presName="sp" presStyleCnt="0"/>
      <dgm:spPr/>
    </dgm:pt>
    <dgm:pt modelId="{56A2C33E-AACA-428E-A2C7-32A6F523D956}" type="pres">
      <dgm:prSet presAssocID="{EDCC2D20-EA86-4B27-8729-42F93A4AF3D4}" presName="linNode" presStyleCnt="0"/>
      <dgm:spPr/>
    </dgm:pt>
    <dgm:pt modelId="{132EF2D0-894D-455C-9AE3-F2DB5AE06AAF}" type="pres">
      <dgm:prSet presAssocID="{EDCC2D20-EA86-4B27-8729-42F93A4AF3D4}" presName="parentText" presStyleLbl="solidFgAcc1" presStyleIdx="1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285F98C9-4B31-44C1-85FB-2D92EC6AA0AD}" type="pres">
      <dgm:prSet presAssocID="{EDCC2D20-EA86-4B27-8729-42F93A4AF3D4}" presName="descendantText" presStyleLbl="alignNode1" presStyleIdx="1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3E73DDC3-4349-495F-BB2F-5F90144DF2B1}" type="pres">
      <dgm:prSet presAssocID="{F578532B-CB95-4D43-A25D-585544030905}" presName="sp" presStyleCnt="0"/>
      <dgm:spPr/>
    </dgm:pt>
    <dgm:pt modelId="{1F334225-FAB3-437B-8D6B-8ED469F91B9B}" type="pres">
      <dgm:prSet presAssocID="{B07DAE8C-8B22-47F6-80B0-889EF6D399D0}" presName="linNode" presStyleCnt="0"/>
      <dgm:spPr/>
    </dgm:pt>
    <dgm:pt modelId="{5DB26BDF-B0BE-40C2-90C3-13448AD34A3D}" type="pres">
      <dgm:prSet presAssocID="{B07DAE8C-8B22-47F6-80B0-889EF6D399D0}" presName="parentText" presStyleLbl="solidFgAcc1" presStyleIdx="2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114B08C0-06DE-4F40-8CF5-A82F33B77CAC}" type="pres">
      <dgm:prSet presAssocID="{B07DAE8C-8B22-47F6-80B0-889EF6D399D0}" presName="descendantText" presStyleLbl="alignNode1" presStyleIdx="2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1F7D1239-90DF-41E7-9FA5-B84F33A81087}" type="pres">
      <dgm:prSet presAssocID="{CC8FB55F-FEEF-4402-8A07-1B2F6C133FCB}" presName="sp" presStyleCnt="0"/>
      <dgm:spPr/>
    </dgm:pt>
    <dgm:pt modelId="{EB3CC718-3920-4F8D-AACE-E9FAFF40B724}" type="pres">
      <dgm:prSet presAssocID="{95713C75-39E7-44AC-85B9-54CDADDDBBE3}" presName="linNode" presStyleCnt="0"/>
      <dgm:spPr/>
    </dgm:pt>
    <dgm:pt modelId="{B18A7644-B9B4-4308-9727-D4E317C44AF0}" type="pres">
      <dgm:prSet presAssocID="{95713C75-39E7-44AC-85B9-54CDADDDBBE3}" presName="parentText" presStyleLbl="solidFgAcc1" presStyleIdx="3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B470FFA5-B0C4-4F45-AA00-C48C0C866E53}" type="pres">
      <dgm:prSet presAssocID="{95713C75-39E7-44AC-85B9-54CDADDDBBE3}" presName="descendantText" presStyleLbl="alignNode1" presStyleIdx="3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9971F30C-B34D-49D0-9561-7AC883806282}" srcId="{C1A8DC54-AB41-4A93-A5E0-94AB3EA32580}" destId="{B07DAE8C-8B22-47F6-80B0-889EF6D399D0}" srcOrd="2" destOrd="0" parTransId="{40CBB2BE-D372-4A15-9118-021684527371}" sibTransId="{CC8FB55F-FEEF-4402-8A07-1B2F6C133FCB}"/>
    <dgm:cxn modelId="{982648B1-4E35-4349-B66F-23FD6E3EFD59}" srcId="{EDCC2D20-EA86-4B27-8729-42F93A4AF3D4}" destId="{A0F2E0B1-EFAE-4BDC-9D9C-B342553BCA52}" srcOrd="0" destOrd="0" parTransId="{48B5FC37-BBD2-439B-A351-44F15A8698E2}" sibTransId="{411450C3-AC9C-484C-B6AE-BAC0BB85DFDE}"/>
    <dgm:cxn modelId="{CFA50743-87F9-40B0-BE9D-C78E9FA09F63}" srcId="{C1A8DC54-AB41-4A93-A5E0-94AB3EA32580}" destId="{C0611D94-E99A-4D26-9FCE-8EF59B7AFC6A}" srcOrd="0" destOrd="0" parTransId="{6E2F1BF8-AE1D-4369-8E97-1AEE102C9160}" sibTransId="{8EA09CF6-4091-40C6-82FC-704EDA81C24E}"/>
    <dgm:cxn modelId="{13C49C76-6E1F-4A4C-84CC-F0A7AEE81069}" type="presOf" srcId="{0224CA12-FB6F-41DF-91F7-458963AC3E03}" destId="{B470FFA5-B0C4-4F45-AA00-C48C0C866E53}" srcOrd="0" destOrd="0" presId="urn:microsoft.com/office/officeart/2016/7/layout/VerticalHollowActionList"/>
    <dgm:cxn modelId="{3D23D60B-C6CB-4808-9133-026F9E9FCBBA}" srcId="{C0611D94-E99A-4D26-9FCE-8EF59B7AFC6A}" destId="{DBF7D059-A47E-4573-826D-65ADF8E3FE7E}" srcOrd="0" destOrd="0" parTransId="{F769DE18-8CFF-4FDC-966B-CC63F648BB94}" sibTransId="{82D4B887-C3F0-4B5E-906B-B6094D8D0816}"/>
    <dgm:cxn modelId="{2DF846CE-07E4-43F2-939E-59176D779BF9}" type="presOf" srcId="{DBF7D059-A47E-4573-826D-65ADF8E3FE7E}" destId="{ECC76FFD-7448-40F3-96E3-C2919DB13ED1}" srcOrd="0" destOrd="0" presId="urn:microsoft.com/office/officeart/2016/7/layout/VerticalHollowActionList"/>
    <dgm:cxn modelId="{D2DE9B7D-2360-4D9B-BAA1-81859EB5719D}" type="presOf" srcId="{BB1DF0AB-E316-407B-B99B-503EF44D3A70}" destId="{114B08C0-06DE-4F40-8CF5-A82F33B77CAC}" srcOrd="0" destOrd="0" presId="urn:microsoft.com/office/officeart/2016/7/layout/VerticalHollowActionList"/>
    <dgm:cxn modelId="{0468A5DD-6DF8-4F1F-8E0A-20B380C630BC}" srcId="{95713C75-39E7-44AC-85B9-54CDADDDBBE3}" destId="{0224CA12-FB6F-41DF-91F7-458963AC3E03}" srcOrd="0" destOrd="0" parTransId="{82A3EDD6-2F76-4989-9E5A-373DBBA82078}" sibTransId="{A4C564E4-ECE8-48D6-9871-D3C39D690CF8}"/>
    <dgm:cxn modelId="{C958393E-3AFA-4E50-998C-B366B84D5DFF}" type="presOf" srcId="{A0F2E0B1-EFAE-4BDC-9D9C-B342553BCA52}" destId="{285F98C9-4B31-44C1-85FB-2D92EC6AA0AD}" srcOrd="0" destOrd="0" presId="urn:microsoft.com/office/officeart/2016/7/layout/VerticalHollowActionList"/>
    <dgm:cxn modelId="{3FAAEC17-47CC-4CE7-9B76-B860A80289CB}" srcId="{B07DAE8C-8B22-47F6-80B0-889EF6D399D0}" destId="{BB1DF0AB-E316-407B-B99B-503EF44D3A70}" srcOrd="0" destOrd="0" parTransId="{F5025C8D-B574-4EFB-B25A-C7AC2322ADD2}" sibTransId="{88680D7D-4679-42B3-8FDC-4D5A0087BF9D}"/>
    <dgm:cxn modelId="{B327B6A4-5736-4B52-B62C-40D3C3D027BA}" srcId="{C1A8DC54-AB41-4A93-A5E0-94AB3EA32580}" destId="{95713C75-39E7-44AC-85B9-54CDADDDBBE3}" srcOrd="3" destOrd="0" parTransId="{99E1C256-9520-4713-BDA7-98D37BA07F1A}" sibTransId="{A1B7D6FA-9191-4C4A-8E9D-311C793F87F4}"/>
    <dgm:cxn modelId="{CB29D74A-6B25-4EB3-94B8-565E55A9C973}" type="presOf" srcId="{95713C75-39E7-44AC-85B9-54CDADDDBBE3}" destId="{B18A7644-B9B4-4308-9727-D4E317C44AF0}" srcOrd="0" destOrd="0" presId="urn:microsoft.com/office/officeart/2016/7/layout/VerticalHollowActionList"/>
    <dgm:cxn modelId="{D7B6BA41-9377-43D2-B57A-8BE07F99D5D7}" srcId="{C1A8DC54-AB41-4A93-A5E0-94AB3EA32580}" destId="{EDCC2D20-EA86-4B27-8729-42F93A4AF3D4}" srcOrd="1" destOrd="0" parTransId="{744F61E1-4C36-429D-B37F-4B8411CC5ABC}" sibTransId="{F578532B-CB95-4D43-A25D-585544030905}"/>
    <dgm:cxn modelId="{A14F3983-8A33-495F-9DEF-983D1741BBDE}" type="presOf" srcId="{C0611D94-E99A-4D26-9FCE-8EF59B7AFC6A}" destId="{55FF7C98-C0C6-43A4-AFCE-11E67FECE83A}" srcOrd="0" destOrd="0" presId="urn:microsoft.com/office/officeart/2016/7/layout/VerticalHollowActionList"/>
    <dgm:cxn modelId="{B6C8CA3F-FC60-4CD0-99F2-94F3F5F3CB09}" type="presOf" srcId="{C1A8DC54-AB41-4A93-A5E0-94AB3EA32580}" destId="{086ED623-0F28-4F5C-937A-2FE8D941D759}" srcOrd="0" destOrd="0" presId="urn:microsoft.com/office/officeart/2016/7/layout/VerticalHollowActionList"/>
    <dgm:cxn modelId="{907461BA-6B60-4912-B997-939518607F40}" type="presOf" srcId="{B07DAE8C-8B22-47F6-80B0-889EF6D399D0}" destId="{5DB26BDF-B0BE-40C2-90C3-13448AD34A3D}" srcOrd="0" destOrd="0" presId="urn:microsoft.com/office/officeart/2016/7/layout/VerticalHollowActionList"/>
    <dgm:cxn modelId="{A8C34E9F-5BA8-4E5D-921A-FEF48BEEAEF4}" type="presOf" srcId="{EDCC2D20-EA86-4B27-8729-42F93A4AF3D4}" destId="{132EF2D0-894D-455C-9AE3-F2DB5AE06AAF}" srcOrd="0" destOrd="0" presId="urn:microsoft.com/office/officeart/2016/7/layout/VerticalHollowActionList"/>
    <dgm:cxn modelId="{D26A6757-1A83-432B-A7B0-03A1CD840EC6}" type="presParOf" srcId="{086ED623-0F28-4F5C-937A-2FE8D941D759}" destId="{C3859CC7-2DFF-456B-B6C8-26726E260687}" srcOrd="0" destOrd="0" presId="urn:microsoft.com/office/officeart/2016/7/layout/VerticalHollowActionList"/>
    <dgm:cxn modelId="{AD986E88-C013-4BE8-A2CB-0D24C62578DD}" type="presParOf" srcId="{C3859CC7-2DFF-456B-B6C8-26726E260687}" destId="{55FF7C98-C0C6-43A4-AFCE-11E67FECE83A}" srcOrd="0" destOrd="0" presId="urn:microsoft.com/office/officeart/2016/7/layout/VerticalHollowActionList"/>
    <dgm:cxn modelId="{72872CB7-D47B-4A79-8789-8F196E12435E}" type="presParOf" srcId="{C3859CC7-2DFF-456B-B6C8-26726E260687}" destId="{ECC76FFD-7448-40F3-96E3-C2919DB13ED1}" srcOrd="1" destOrd="0" presId="urn:microsoft.com/office/officeart/2016/7/layout/VerticalHollowActionList"/>
    <dgm:cxn modelId="{7A60E2FD-D76F-4B1D-BEC5-EB6AF06E3BEC}" type="presParOf" srcId="{086ED623-0F28-4F5C-937A-2FE8D941D759}" destId="{BA1985EE-1F8A-4526-9F36-0702518D9A33}" srcOrd="1" destOrd="0" presId="urn:microsoft.com/office/officeart/2016/7/layout/VerticalHollowActionList"/>
    <dgm:cxn modelId="{CFE3E0F0-4DC7-417D-B536-CD2F010DD995}" type="presParOf" srcId="{086ED623-0F28-4F5C-937A-2FE8D941D759}" destId="{56A2C33E-AACA-428E-A2C7-32A6F523D956}" srcOrd="2" destOrd="0" presId="urn:microsoft.com/office/officeart/2016/7/layout/VerticalHollowActionList"/>
    <dgm:cxn modelId="{67AC2862-5957-4711-8E9D-F917838372FD}" type="presParOf" srcId="{56A2C33E-AACA-428E-A2C7-32A6F523D956}" destId="{132EF2D0-894D-455C-9AE3-F2DB5AE06AAF}" srcOrd="0" destOrd="0" presId="urn:microsoft.com/office/officeart/2016/7/layout/VerticalHollowActionList"/>
    <dgm:cxn modelId="{7C72706E-5C45-4F85-94B4-46F0119EE5C8}" type="presParOf" srcId="{56A2C33E-AACA-428E-A2C7-32A6F523D956}" destId="{285F98C9-4B31-44C1-85FB-2D92EC6AA0AD}" srcOrd="1" destOrd="0" presId="urn:microsoft.com/office/officeart/2016/7/layout/VerticalHollowActionList"/>
    <dgm:cxn modelId="{71A7E009-B367-44B3-914A-7F13A84360A4}" type="presParOf" srcId="{086ED623-0F28-4F5C-937A-2FE8D941D759}" destId="{3E73DDC3-4349-495F-BB2F-5F90144DF2B1}" srcOrd="3" destOrd="0" presId="urn:microsoft.com/office/officeart/2016/7/layout/VerticalHollowActionList"/>
    <dgm:cxn modelId="{CCDA6320-9B24-4AD6-AC9F-B9115E7D10C1}" type="presParOf" srcId="{086ED623-0F28-4F5C-937A-2FE8D941D759}" destId="{1F334225-FAB3-437B-8D6B-8ED469F91B9B}" srcOrd="4" destOrd="0" presId="urn:microsoft.com/office/officeart/2016/7/layout/VerticalHollowActionList"/>
    <dgm:cxn modelId="{E50BFECB-C858-4A24-9308-1B6D61972DC9}" type="presParOf" srcId="{1F334225-FAB3-437B-8D6B-8ED469F91B9B}" destId="{5DB26BDF-B0BE-40C2-90C3-13448AD34A3D}" srcOrd="0" destOrd="0" presId="urn:microsoft.com/office/officeart/2016/7/layout/VerticalHollowActionList"/>
    <dgm:cxn modelId="{5BD55315-8839-4724-BB6E-F05C0EF05F23}" type="presParOf" srcId="{1F334225-FAB3-437B-8D6B-8ED469F91B9B}" destId="{114B08C0-06DE-4F40-8CF5-A82F33B77CAC}" srcOrd="1" destOrd="0" presId="urn:microsoft.com/office/officeart/2016/7/layout/VerticalHollowActionList"/>
    <dgm:cxn modelId="{95499864-8DC3-4454-B5E3-D2F1F9E5AB4A}" type="presParOf" srcId="{086ED623-0F28-4F5C-937A-2FE8D941D759}" destId="{1F7D1239-90DF-41E7-9FA5-B84F33A81087}" srcOrd="5" destOrd="0" presId="urn:microsoft.com/office/officeart/2016/7/layout/VerticalHollowActionList"/>
    <dgm:cxn modelId="{3E0840DC-35A2-4EBB-AFFE-B8B6981DC1E7}" type="presParOf" srcId="{086ED623-0F28-4F5C-937A-2FE8D941D759}" destId="{EB3CC718-3920-4F8D-AACE-E9FAFF40B724}" srcOrd="6" destOrd="0" presId="urn:microsoft.com/office/officeart/2016/7/layout/VerticalHollowActionList"/>
    <dgm:cxn modelId="{345C8175-0621-4EC3-8C2E-004A7A552AD6}" type="presParOf" srcId="{EB3CC718-3920-4F8D-AACE-E9FAFF40B724}" destId="{B18A7644-B9B4-4308-9727-D4E317C44AF0}" srcOrd="0" destOrd="0" presId="urn:microsoft.com/office/officeart/2016/7/layout/VerticalHollowActionList"/>
    <dgm:cxn modelId="{7CECC18D-991F-401F-B0EC-803A0B11470C}" type="presParOf" srcId="{EB3CC718-3920-4F8D-AACE-E9FAFF40B724}" destId="{B470FFA5-B0C4-4F45-AA00-C48C0C866E53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9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8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0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9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9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6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5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5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60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1" r:id="rId5"/>
    <p:sldLayoutId id="2147483697" r:id="rId6"/>
    <p:sldLayoutId id="2147483698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xmlns="" id="{1E8D93C5-28EB-42D0-86CE-D80495565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B1B1E7D-F76D-4744-AF85-239E6998A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3BB65211-00DB-45B6-A223-033B2D19C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4DF524F-3FEF-4236-90C6-820E876A9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2400A003-1BE9-49C2-8E57-DCD9B870F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83BF0991-F9A1-4282-99DB-92D70239F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EA4E4267-CAF0-4C38-8DC6-CD3B1A9F04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0EE3ACC5-126D-4BA4-8B45-7F0B5B839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AB2868F7-FE10-4289-A5BD-90763C7A2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with collar shirt&#10;&#10;Description automatically generated">
            <a:extLst>
              <a:ext uri="{FF2B5EF4-FFF2-40B4-BE49-F238E27FC236}">
                <a16:creationId xmlns:a16="http://schemas.microsoft.com/office/drawing/2014/main" xmlns="" id="{4B79741C-B61A-47C2-916A-E376C746A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0" y="1087192"/>
            <a:ext cx="7388464" cy="4359193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BD94142C-10EE-487C-A327-404FDF358F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5F7FAC2D-7A74-4939-A917-A1A5AF935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6E565-2664-4E44-8CDC-0C1C3314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A Life of Purpose and Profit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A80BAEE-648C-4705-B107-91BA6275E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225" y="4708186"/>
            <a:ext cx="2978282" cy="9922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spc="80">
                <a:solidFill>
                  <a:schemeClr val="bg1"/>
                </a:solidFill>
              </a:rPr>
              <a:t>Bringing Creativity Back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BA53A868-C420-4BAE-9244-EC162AF05C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F8D93CCA-A85E-4529-A6F0-8BB54D27BC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C2686EF3-81CC-419F-96C3-002A758803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1ECFA516-C18C-41AE-AFF2-A0D0A59C9E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97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D15573D-0E45-4691-B525-471152EC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48559-19A4-4252-8C27-54C1DA906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19C35E-4E30-4F1D-9FC2-F2FA6191E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798E52-3527-47E5-B8E7-6CC95E0F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2D4D84-036B-4340-A407-4A8021D82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826" y="875324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Unleashes Creativity</a:t>
            </a:r>
          </a:p>
          <a:p>
            <a:r>
              <a:rPr lang="en-US" sz="3600" b="1" dirty="0"/>
              <a:t>Improved Memory Retention</a:t>
            </a:r>
          </a:p>
          <a:p>
            <a:r>
              <a:rPr lang="en-US" sz="3600" b="1" dirty="0"/>
              <a:t>Aids Focus</a:t>
            </a:r>
          </a:p>
          <a:p>
            <a:r>
              <a:rPr lang="en-US" sz="3600" b="1" dirty="0"/>
              <a:t>Internalization of Concepts</a:t>
            </a:r>
          </a:p>
          <a:p>
            <a:r>
              <a:rPr lang="en-US" sz="3600" b="1" dirty="0"/>
              <a:t>Can Make One up to 23% More Effective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1342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D15573D-0E45-4691-B525-471152EC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48559-19A4-4252-8C27-54C1DA906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19C35E-4E30-4F1D-9FC2-F2FA6191E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15258-4AC3-451F-BFA1-0953AA7D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Can Be Used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6B1D5E-B9B2-4933-8F62-5A75209FB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sz="5400" dirty="0"/>
              <a:t>Planning</a:t>
            </a:r>
          </a:p>
          <a:p>
            <a:r>
              <a:rPr lang="en-US" sz="5400" dirty="0"/>
              <a:t>Creating</a:t>
            </a:r>
          </a:p>
          <a:p>
            <a:r>
              <a:rPr lang="en-US" sz="5400" dirty="0"/>
              <a:t>Master Minding</a:t>
            </a:r>
          </a:p>
          <a:p>
            <a:r>
              <a:rPr lang="en-US" sz="5400" dirty="0"/>
              <a:t>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53179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B57F45B-5417-4073-A67A-343F2C881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91B6077-4778-41B2-9147-335CF2F2F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AC3DDB8-4D7C-487E-B5A0-AB30FDC39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343407"/>
            <a:ext cx="10905066" cy="41711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527D497-40EC-49CA-9C48-FE4127084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1450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B57F45B-5417-4073-A67A-343F2C881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91B6077-4778-41B2-9147-335CF2F2F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850E5504-AE2D-410E-A81D-F085752BC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527D497-40EC-49CA-9C48-FE4127084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1122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B57F45B-5417-4073-A67A-343F2C881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91B6077-4778-41B2-9147-335CF2F2F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D360AC5-B333-496F-BD7F-264BF07AA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51" y="643467"/>
            <a:ext cx="9132897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527D497-40EC-49CA-9C48-FE4127084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07670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B57F45B-5417-4073-A67A-343F2C881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91B6077-4778-41B2-9147-335CF2F2F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Content Placeholder 4" descr="A screenshot of a map&#10;&#10;Description automatically generated">
            <a:extLst>
              <a:ext uri="{FF2B5EF4-FFF2-40B4-BE49-F238E27FC236}">
                <a16:creationId xmlns:a16="http://schemas.microsoft.com/office/drawing/2014/main" xmlns="" id="{C3CDA63D-BC2E-4F78-8A97-DC05747BE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527D497-40EC-49CA-9C48-FE4127084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5630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B57F45B-5417-4073-A67A-343F2C881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91B6077-4778-41B2-9147-335CF2F2F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17DC67E3-194C-4B60-B7A6-C30F065A3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06" y="643467"/>
            <a:ext cx="7553988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527D497-40EC-49CA-9C48-FE4127084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16380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B57F45B-5417-4073-A67A-343F2C881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91B6077-4778-41B2-9147-335CF2F2F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1DE1ABA5-FFDB-4096-BDCF-49E119A05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90" y="643467"/>
            <a:ext cx="7710819" cy="557106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527D497-40EC-49CA-9C48-FE4127084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408685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B57F45B-5417-4073-A67A-343F2C881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91B6077-4778-41B2-9147-335CF2F2F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40E4986-0469-47C8-8696-8086E0BB1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04" y="643467"/>
            <a:ext cx="8878192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527D497-40EC-49CA-9C48-FE4127084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59231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xmlns="" id="{239EC50A-248F-46D1-97CD-65A2766F7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xmlns="" id="{B4C843F0-96F8-4DFC-93E8-E3533F223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1F870A5-0ACD-47FA-B089-F474D41CC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6" b="12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2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large body of water in front of a house&#10;&#10;Description automatically generated">
            <a:extLst>
              <a:ext uri="{FF2B5EF4-FFF2-40B4-BE49-F238E27FC236}">
                <a16:creationId xmlns:a16="http://schemas.microsoft.com/office/drawing/2014/main" xmlns="" id="{2EE67C18-6C5A-41F9-95C0-530E6D3AE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4" b="18003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2A6DF-E7DA-48E8-AE19-5BD2D139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 err="1">
                <a:solidFill>
                  <a:schemeClr val="tx1"/>
                </a:solidFill>
              </a:rPr>
              <a:t>Bolingen</a:t>
            </a:r>
            <a:r>
              <a:rPr lang="en-US" cap="all" spc="-100" dirty="0">
                <a:solidFill>
                  <a:schemeClr val="tx1"/>
                </a:solidFill>
              </a:rPr>
              <a:t> Tower</a:t>
            </a:r>
          </a:p>
        </p:txBody>
      </p:sp>
    </p:spTree>
    <p:extLst>
      <p:ext uri="{BB962C8B-B14F-4D97-AF65-F5344CB8AC3E}">
        <p14:creationId xmlns:p14="http://schemas.microsoft.com/office/powerpoint/2010/main" val="3152536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tree in a forest&#10;&#10;Description automatically generated">
            <a:extLst>
              <a:ext uri="{FF2B5EF4-FFF2-40B4-BE49-F238E27FC236}">
                <a16:creationId xmlns:a16="http://schemas.microsoft.com/office/drawing/2014/main" xmlns="" id="{FE070D03-1E11-4E26-99C0-56EAD870EC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787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36612-7860-4CDE-BF30-704C4502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cap="all" spc="-100"/>
              <a:t>Start  with the  trunk</a:t>
            </a:r>
          </a:p>
        </p:txBody>
      </p:sp>
      <p:sp>
        <p:nvSpPr>
          <p:cNvPr id="45" name="Content Placeholder 30">
            <a:extLst>
              <a:ext uri="{FF2B5EF4-FFF2-40B4-BE49-F238E27FC236}">
                <a16:creationId xmlns:a16="http://schemas.microsoft.com/office/drawing/2014/main" xmlns="" id="{91A239A1-8A28-4867-A5BF-8268F630A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en-US"/>
              <a:t>What will you be mind mapping today?</a:t>
            </a:r>
          </a:p>
          <a:p>
            <a:r>
              <a:rPr lang="en-US"/>
              <a:t>An Event?</a:t>
            </a:r>
          </a:p>
          <a:p>
            <a:r>
              <a:rPr lang="en-US"/>
              <a:t>A Plan?</a:t>
            </a:r>
          </a:p>
          <a:p>
            <a:r>
              <a:rPr lang="en-US"/>
              <a:t>A Problem?</a:t>
            </a:r>
          </a:p>
          <a:p>
            <a:r>
              <a:rPr lang="en-US"/>
              <a:t>A Speech?</a:t>
            </a:r>
          </a:p>
          <a:p>
            <a:r>
              <a:rPr lang="en-US"/>
              <a:t>Your Year?</a:t>
            </a:r>
          </a:p>
          <a:p>
            <a:r>
              <a:rPr lang="en-US"/>
              <a:t>A Goal?</a:t>
            </a:r>
          </a:p>
          <a:p>
            <a:r>
              <a:rPr lang="en-US"/>
              <a:t>A Project?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4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light, small, close, fire&#10;&#10;Description automatically generated">
            <a:extLst>
              <a:ext uri="{FF2B5EF4-FFF2-40B4-BE49-F238E27FC236}">
                <a16:creationId xmlns:a16="http://schemas.microsoft.com/office/drawing/2014/main" xmlns="" id="{A350F2CA-458B-4849-B67E-F7D5171E7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r="16775" b="1"/>
          <a:stretch/>
        </p:blipFill>
        <p:spPr>
          <a:xfrm>
            <a:off x="4335617" y="49913"/>
            <a:ext cx="7545616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7363D0-2C3C-45FC-865A-1EC86234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cap="all" spc="-100" dirty="0">
                <a:solidFill>
                  <a:schemeClr val="tx1"/>
                </a:solidFill>
              </a:rPr>
              <a:t>Add the Limbs</a:t>
            </a:r>
            <a:br>
              <a:rPr lang="en-US" sz="3600" cap="all" spc="-100" dirty="0">
                <a:solidFill>
                  <a:schemeClr val="tx1"/>
                </a:solidFill>
              </a:rPr>
            </a:br>
            <a:r>
              <a:rPr lang="en-US" sz="3600" cap="all" spc="-100" dirty="0">
                <a:solidFill>
                  <a:schemeClr val="tx1"/>
                </a:solidFill>
              </a:rPr>
              <a:t/>
            </a:r>
            <a:br>
              <a:rPr lang="en-US" sz="3600" cap="all" spc="-100" dirty="0">
                <a:solidFill>
                  <a:schemeClr val="tx1"/>
                </a:solidFill>
              </a:rPr>
            </a:br>
            <a:r>
              <a:rPr lang="en-US" sz="3600" cap="all" spc="-100" dirty="0">
                <a:solidFill>
                  <a:schemeClr val="tx1"/>
                </a:solidFill>
              </a:rPr>
              <a:t>Categories</a:t>
            </a:r>
            <a:br>
              <a:rPr lang="en-US" sz="3600" cap="all" spc="-100" dirty="0">
                <a:solidFill>
                  <a:schemeClr val="tx1"/>
                </a:solidFill>
              </a:rPr>
            </a:br>
            <a:r>
              <a:rPr lang="en-US" sz="3600" cap="all" spc="-100" dirty="0">
                <a:solidFill>
                  <a:schemeClr val="tx1"/>
                </a:solidFill>
              </a:rPr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3321220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tree&#10;&#10;Description automatically generated">
            <a:extLst>
              <a:ext uri="{FF2B5EF4-FFF2-40B4-BE49-F238E27FC236}">
                <a16:creationId xmlns:a16="http://schemas.microsoft.com/office/drawing/2014/main" xmlns="" id="{3306E9B8-79B7-42E4-AAC5-A56E6D44F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9" b="2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FBF77-B9C1-4777-8158-616DF364A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000" b="1" dirty="0"/>
              <a:t>Taking it Further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xmlns="" id="{B9B008D2-8F9D-4821-AE44-7DA6AE66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en-US" sz="4400" b="1" dirty="0"/>
              <a:t>Details</a:t>
            </a:r>
          </a:p>
          <a:p>
            <a:r>
              <a:rPr lang="en-US" sz="4400" b="1" dirty="0"/>
              <a:t>Possibilities</a:t>
            </a:r>
          </a:p>
          <a:p>
            <a:r>
              <a:rPr lang="en-US" sz="4400" b="1" dirty="0"/>
              <a:t>Questions</a:t>
            </a:r>
          </a:p>
          <a:p>
            <a:r>
              <a:rPr lang="en-US" sz="4400" b="1" dirty="0"/>
              <a:t>Obstacles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87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3064D-513E-49D0-9143-AA12F532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DON’T</a:t>
            </a:r>
            <a:r>
              <a:rPr lang="en-US" dirty="0"/>
              <a:t/>
            </a:r>
            <a:br>
              <a:rPr lang="en-US" dirty="0"/>
            </a:b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CB05BDA-FBBE-4443-A1E6-FF29EFB29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50308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234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D15573D-0E45-4691-B525-471152EC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48559-19A4-4252-8C27-54C1DA906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19C35E-4E30-4F1D-9FC2-F2FA6191E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6F447-4CC3-4EA8-8C10-6F7546281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 Art to Anchor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05DFA6-1FF4-4CC3-99BA-E7D1A0F73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Pictures over Words</a:t>
            </a:r>
          </a:p>
          <a:p>
            <a:pPr marL="0" indent="0">
              <a:buNone/>
            </a:pPr>
            <a:r>
              <a:rPr lang="en-US" sz="4400" dirty="0"/>
              <a:t>   Accentuate with: </a:t>
            </a:r>
          </a:p>
          <a:p>
            <a:pPr lvl="1"/>
            <a:r>
              <a:rPr lang="en-US" sz="4400" dirty="0"/>
              <a:t>Pictures</a:t>
            </a:r>
          </a:p>
          <a:p>
            <a:pPr lvl="1"/>
            <a:r>
              <a:rPr lang="en-US" sz="4400" dirty="0"/>
              <a:t>Color</a:t>
            </a:r>
          </a:p>
          <a:p>
            <a:pPr lvl="1"/>
            <a:r>
              <a:rPr lang="en-US" sz="4400" dirty="0"/>
              <a:t>Thickness 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9780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D15573D-0E45-4691-B525-471152EC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E448559-19A4-4252-8C27-54C1DA906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B19C35E-4E30-4F1D-9FC2-F2FA6191E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405EDE-61C1-47E7-83F7-AC9FD656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Creating a SMART Plan for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F4A43F-018F-4F4D-B70B-E9BA4F9A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Specific</a:t>
            </a:r>
          </a:p>
          <a:p>
            <a:r>
              <a:rPr lang="en-US" sz="4800" b="1" dirty="0"/>
              <a:t>Measurable</a:t>
            </a:r>
          </a:p>
          <a:p>
            <a:r>
              <a:rPr lang="en-US" sz="4800" b="1" dirty="0"/>
              <a:t>Action Oriented</a:t>
            </a:r>
          </a:p>
          <a:p>
            <a:r>
              <a:rPr lang="en-US" sz="4800" b="1" dirty="0"/>
              <a:t>Realistic</a:t>
            </a:r>
          </a:p>
          <a:p>
            <a:r>
              <a:rPr lang="en-US" sz="4800" b="1" dirty="0"/>
              <a:t>Time Bound</a:t>
            </a:r>
          </a:p>
        </p:txBody>
      </p:sp>
    </p:spTree>
    <p:extLst>
      <p:ext uri="{BB962C8B-B14F-4D97-AF65-F5344CB8AC3E}">
        <p14:creationId xmlns:p14="http://schemas.microsoft.com/office/powerpoint/2010/main" val="282012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2">
            <a:extLst>
              <a:ext uri="{FF2B5EF4-FFF2-40B4-BE49-F238E27FC236}">
                <a16:creationId xmlns:a16="http://schemas.microsoft.com/office/drawing/2014/main" xmlns="" id="{282E2A95-1A08-4118-83C6-B1CA5648E0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xmlns="" id="{2FFEFC7E-85EE-4AC9-A351-FBEB13A1D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xmlns="" id="{CB2511BB-FC4C-45F3-94EB-661D6806C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4469D9-B822-4344-BC4F-E39C9AF0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 dirty="0"/>
              <a:t>1 - 3 - 5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0B268232-FCB0-474C-BF87-1B349C2D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Goal</a:t>
            </a:r>
          </a:p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Sub Goals</a:t>
            </a:r>
          </a:p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Action Plans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8DC0EC7-60EA-4BD3-BC04-D547DE1B2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C466B00B-7C63-4CFB-A54D-EB4A20B91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63" y="882398"/>
            <a:ext cx="4430194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36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D15573D-0E45-4691-B525-471152EC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48559-19A4-4252-8C27-54C1DA906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19C35E-4E30-4F1D-9FC2-F2FA6191E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4C1ED1-3125-45D6-83B0-7EEBC0D6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Holding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64588C-5F5D-4C25-92A1-B0C505A44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sz="6000" dirty="0"/>
              <a:t>Monthly Project</a:t>
            </a:r>
          </a:p>
          <a:p>
            <a:r>
              <a:rPr lang="en-US" sz="6000" dirty="0"/>
              <a:t>Weekly Goal</a:t>
            </a:r>
          </a:p>
          <a:p>
            <a:r>
              <a:rPr lang="en-US" sz="6000" dirty="0"/>
              <a:t>Daily Goals</a:t>
            </a:r>
          </a:p>
        </p:txBody>
      </p:sp>
    </p:spTree>
    <p:extLst>
      <p:ext uri="{BB962C8B-B14F-4D97-AF65-F5344CB8AC3E}">
        <p14:creationId xmlns:p14="http://schemas.microsoft.com/office/powerpoint/2010/main" val="128014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D15573D-0E45-4691-B525-471152EC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48559-19A4-4252-8C27-54C1DA906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19C35E-4E30-4F1D-9FC2-F2FA6191E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7D96A-77E5-4CA6-A5CE-E66544AB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Purpose</a:t>
            </a:r>
            <a:r>
              <a:rPr lang="en-US" sz="4800" b="1" dirty="0">
                <a:solidFill>
                  <a:schemeClr val="tx1"/>
                </a:solidFill>
              </a:rPr>
              <a:t/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and the 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Long 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325105-D47F-45FC-B193-1BD0CA9D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It Has to Look Like a Certain Way</a:t>
            </a:r>
          </a:p>
          <a:p>
            <a:r>
              <a:rPr lang="en-US" sz="4000" b="1" dirty="0"/>
              <a:t>It Has to be Massive</a:t>
            </a:r>
          </a:p>
          <a:p>
            <a:r>
              <a:rPr lang="en-US" sz="4000" b="1" dirty="0"/>
              <a:t>It’s About Legacy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6729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D15573D-0E45-4691-B525-471152EC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48559-19A4-4252-8C27-54C1DA906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19C35E-4E30-4F1D-9FC2-F2FA6191E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9FAB4-349F-4782-8EA3-F3ED84B4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What is Art? 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(And how does it relate to Purpose?)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62349C-DD77-4F54-B5AE-499F6578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Art is the representation or replication of something meaningful or beautiful. </a:t>
            </a:r>
          </a:p>
        </p:txBody>
      </p:sp>
    </p:spTree>
    <p:extLst>
      <p:ext uri="{BB962C8B-B14F-4D97-AF65-F5344CB8AC3E}">
        <p14:creationId xmlns:p14="http://schemas.microsoft.com/office/powerpoint/2010/main" val="3734288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48DB4B7D-6E19-4B1E-A0ED-621919C15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CB196DE-BC07-4C0A-9A6F-6FFD5F775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13C32D-C8E0-49CB-AF18-A6A13B7FE2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65E3DF13-4412-4927-AA38-F077B5A4C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4569EC13-67CE-4C90-95BA-1F7D7F3D38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0A59492E-0F24-4A22-B24D-A110B403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0E7CA313-2F4B-4574-8399-12EF6A1BF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itting on a bench in front of a building&#10;&#10;Description automatically generated">
            <a:extLst>
              <a:ext uri="{FF2B5EF4-FFF2-40B4-BE49-F238E27FC236}">
                <a16:creationId xmlns:a16="http://schemas.microsoft.com/office/drawing/2014/main" xmlns="" id="{D75FFAEC-056C-4B07-8102-F8B307436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5" b="9533"/>
          <a:stretch/>
        </p:blipFill>
        <p:spPr>
          <a:xfrm>
            <a:off x="-1" y="10"/>
            <a:ext cx="6095997" cy="4530063"/>
          </a:xfrm>
          <a:prstGeom prst="rect">
            <a:avLst/>
          </a:prstGeom>
        </p:spPr>
      </p:pic>
      <p:pic>
        <p:nvPicPr>
          <p:cNvPr id="7" name="Picture 6" descr="A person standing in a room&#10;&#10;Description automatically generated">
            <a:extLst>
              <a:ext uri="{FF2B5EF4-FFF2-40B4-BE49-F238E27FC236}">
                <a16:creationId xmlns:a16="http://schemas.microsoft.com/office/drawing/2014/main" xmlns="" id="{A2C55FE4-D06B-42FA-93D5-6BD48CF4F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r="3" b="19967"/>
          <a:stretch/>
        </p:blipFill>
        <p:spPr>
          <a:xfrm>
            <a:off x="6153154" y="10"/>
            <a:ext cx="6095996" cy="453006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A011D1-420A-4554-9FC3-F6D007CA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14957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>
                <a:solidFill>
                  <a:schemeClr val="tx1"/>
                </a:solidFill>
              </a:rPr>
              <a:t> </a:t>
            </a:r>
            <a:r>
              <a:rPr lang="en-US" i="1" dirty="0"/>
              <a:t>A representation in stone of my innermost thoughts. At </a:t>
            </a:r>
            <a:r>
              <a:rPr lang="en-US" i="1" dirty="0" err="1"/>
              <a:t>Bollingen</a:t>
            </a:r>
            <a:r>
              <a:rPr lang="en-US" i="1" dirty="0"/>
              <a:t> I am in the midst of my true life, I am most deeply myself”</a:t>
            </a:r>
            <a:endParaRPr lang="en-US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57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D15573D-0E45-4691-B525-471152EC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48559-19A4-4252-8C27-54C1DA906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19C35E-4E30-4F1D-9FC2-F2FA6191E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0A3D6-50F1-482D-A12D-2B1E9B0F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Purpose and Work as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ED20D6-48B7-4FCC-93A4-F8CF491A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endParaRPr lang="en-US" sz="4400" dirty="0"/>
          </a:p>
          <a:p>
            <a:r>
              <a:rPr lang="en-US" sz="4400" b="1"/>
              <a:t>My Work </a:t>
            </a:r>
            <a:r>
              <a:rPr lang="en-US" sz="4400" b="1" dirty="0"/>
              <a:t>is </a:t>
            </a:r>
            <a:r>
              <a:rPr lang="en-US" sz="4400" b="1"/>
              <a:t>an Extension </a:t>
            </a:r>
            <a:r>
              <a:rPr lang="en-US" sz="4400" b="1" dirty="0"/>
              <a:t>of my Art</a:t>
            </a:r>
          </a:p>
          <a:p>
            <a:r>
              <a:rPr lang="en-US" sz="4400" b="1" dirty="0"/>
              <a:t>My Experiences are Art</a:t>
            </a:r>
          </a:p>
          <a:p>
            <a:r>
              <a:rPr lang="en-US" sz="4400" b="1" dirty="0"/>
              <a:t>My Choices are Art</a:t>
            </a:r>
          </a:p>
        </p:txBody>
      </p:sp>
    </p:spTree>
    <p:extLst>
      <p:ext uri="{BB962C8B-B14F-4D97-AF65-F5344CB8AC3E}">
        <p14:creationId xmlns:p14="http://schemas.microsoft.com/office/powerpoint/2010/main" val="1425307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9EC50A-248F-46D1-97CD-65A2766F7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C843F0-96F8-4DFC-93E8-E3533F223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Content Placeholder 4" descr="A person with collar shirt&#10;&#10;Description automatically generated">
            <a:extLst>
              <a:ext uri="{FF2B5EF4-FFF2-40B4-BE49-F238E27FC236}">
                <a16:creationId xmlns:a16="http://schemas.microsoft.com/office/drawing/2014/main" xmlns="" id="{6CDFA0D6-F7F6-4F20-AC65-F2E45211E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890DB48-571F-4555-8C4A-ADE03C0A6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136FAC-B14C-41A2-80F8-872D0C421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84" y="1168400"/>
            <a:ext cx="3270624" cy="45212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A Little About Anita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A3D0E9-F0EC-4889-8704-20D62BD71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568" y="0"/>
            <a:ext cx="7966432" cy="6858000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36D679-B037-43B8-A67C-D8D491F7AA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70451" y="643468"/>
            <a:ext cx="6676665" cy="5571064"/>
          </a:xfrm>
          <a:prstGeom prst="rect">
            <a:avLst/>
          </a:prstGeom>
          <a:solidFill>
            <a:srgbClr val="FFFFFF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45DD412-4B8E-4F4E-8164-15667C4EA2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53520" y="726948"/>
            <a:ext cx="6510528" cy="540410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3CB555-CC30-45FC-9DD5-CDC70BC1B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986" y="1364328"/>
            <a:ext cx="5223595" cy="412325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Member of Forbes Coaching Council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Writer for Forbes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Certified Coach and Speaker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Certified Behavioral Consultant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 Estate Licensee of over 25 years </a:t>
            </a:r>
          </a:p>
        </p:txBody>
      </p:sp>
    </p:spTree>
    <p:extLst>
      <p:ext uri="{BB962C8B-B14F-4D97-AF65-F5344CB8AC3E}">
        <p14:creationId xmlns:p14="http://schemas.microsoft.com/office/powerpoint/2010/main" val="120146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A2AD6B69-E0A0-476D-9EE1-6B69F04C5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6BE10A1-AD5F-4AB3-8A94-41D62B494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AB7AB-B4EE-4581-9E8D-DDAE2068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What You Will Learn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684BFFE-6A90-4311-ACD5-B34177D464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xmlns="" id="{B361BFDC-FCE7-4A27-9430-DFD77977B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03213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22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9" name="Content Placeholder 8" descr="A picture containing person, holding, photo, man&#10;&#10;Description automatically generated">
            <a:extLst>
              <a:ext uri="{FF2B5EF4-FFF2-40B4-BE49-F238E27FC236}">
                <a16:creationId xmlns:a16="http://schemas.microsoft.com/office/drawing/2014/main" xmlns="" id="{EA150F6A-91A9-4000-AF7A-DE7D55231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2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D15573D-0E45-4691-B525-471152EC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48559-19A4-4252-8C27-54C1DA906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19C35E-4E30-4F1D-9FC2-F2FA6191E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C1B747-9AF3-4E87-BBE3-E17305C2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       What Happened to Imagination?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9F7980-2587-4F84-AEEB-18364378B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6037636" cy="547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“The tragedy is that society … keeps drumming the genius part out. ..our culture has engaged in a Faustian bargain, in which we trade our genius and artistry for apparent stability.”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― </a:t>
            </a:r>
            <a:r>
              <a:rPr lang="en-US" sz="3200" b="1" dirty="0"/>
              <a:t>Seth Godin: Linchpin: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6836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66F8A2C-B8CF-4B20-9A73-2ADCF63027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5DD78E9-DE0D-47AF-A0DB-F475221E3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118D329-2010-4A15-B57C-429FFAE35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BEDB3-4E2F-426B-A530-F0B7BECF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5400" cap="all" spc="-100" dirty="0">
                <a:solidFill>
                  <a:schemeClr val="tx1"/>
                </a:solidFill>
              </a:rPr>
              <a:t>It’s not Either/Or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B90646-DA14-45CD-A2A0-646988B1D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4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It’s AND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994262BC-EE98-4BD6-82DB-4955E8DCC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933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D15573D-0E45-4691-B525-471152EC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48559-19A4-4252-8C27-54C1DA906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19C35E-4E30-4F1D-9FC2-F2FA6191E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710CA-D401-41D0-8FAF-C0AECC937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What is Mind Mapping?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C3780-4649-4563-8FAE-D35D48EAA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 </a:t>
            </a:r>
            <a:r>
              <a:rPr lang="en-US" sz="3600" b="1" dirty="0"/>
              <a:t>mind map</a:t>
            </a:r>
            <a:r>
              <a:rPr lang="en-US" sz="3600" dirty="0"/>
              <a:t> is a diagram used to visually organize information. It’s a graphic thinking tool that fosters creativity, helps structure information, visualize connections between several ideas.</a:t>
            </a:r>
          </a:p>
        </p:txBody>
      </p:sp>
    </p:spTree>
    <p:extLst>
      <p:ext uri="{BB962C8B-B14F-4D97-AF65-F5344CB8AC3E}">
        <p14:creationId xmlns:p14="http://schemas.microsoft.com/office/powerpoint/2010/main" val="3385190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D2441"/>
      </a:dk2>
      <a:lt2>
        <a:srgbClr val="E6E8E2"/>
      </a:lt2>
      <a:accent1>
        <a:srgbClr val="A696C6"/>
      </a:accent1>
      <a:accent2>
        <a:srgbClr val="7F85BA"/>
      </a:accent2>
      <a:accent3>
        <a:srgbClr val="8BA7C1"/>
      </a:accent3>
      <a:accent4>
        <a:srgbClr val="79AEB1"/>
      </a:accent4>
      <a:accent5>
        <a:srgbClr val="83AD9E"/>
      </a:accent5>
      <a:accent6>
        <a:srgbClr val="78AF85"/>
      </a:accent6>
      <a:hlink>
        <a:srgbClr val="788953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312</Words>
  <Application>Microsoft Office PowerPoint</Application>
  <PresentationFormat>Widescreen</PresentationFormat>
  <Paragraphs>88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Garamond</vt:lpstr>
      <vt:lpstr>Gill Sans MT</vt:lpstr>
      <vt:lpstr>SavonVTI</vt:lpstr>
      <vt:lpstr>A Life of Purpose and Profit</vt:lpstr>
      <vt:lpstr>Bolingen Tower</vt:lpstr>
      <vt:lpstr> A representation in stone of my innermost thoughts. At Bollingen I am in the midst of my true life, I am most deeply myself”</vt:lpstr>
      <vt:lpstr>A Little About Anita</vt:lpstr>
      <vt:lpstr>What You Will Learn</vt:lpstr>
      <vt:lpstr>PowerPoint Presentation</vt:lpstr>
      <vt:lpstr>       What Happened to Imagination?</vt:lpstr>
      <vt:lpstr>It’s not Either/Or</vt:lpstr>
      <vt:lpstr>What is Mind Mapping?</vt:lpstr>
      <vt:lpstr>Benefits</vt:lpstr>
      <vt:lpstr>Can Be Used For: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 with the  trunk</vt:lpstr>
      <vt:lpstr>Add the Limbs  Categories Ideas</vt:lpstr>
      <vt:lpstr>Taking it Further</vt:lpstr>
      <vt:lpstr>DON’T </vt:lpstr>
      <vt:lpstr>Use Art to Anchor</vt:lpstr>
      <vt:lpstr>Creating a SMART Plan for 2020</vt:lpstr>
      <vt:lpstr>1 - 3 - 5 </vt:lpstr>
      <vt:lpstr>Holding it all Together</vt:lpstr>
      <vt:lpstr>Purpose and the  Long Con</vt:lpstr>
      <vt:lpstr>What is Art?  (And how does it relate to Purpose?)</vt:lpstr>
      <vt:lpstr>Purpose and Work as Art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Life of Purpose and Profit</dc:title>
  <dc:creator>Anita Hodges</dc:creator>
  <cp:lastModifiedBy>david g</cp:lastModifiedBy>
  <cp:revision>1</cp:revision>
  <dcterms:created xsi:type="dcterms:W3CDTF">2020-02-11T01:31:24Z</dcterms:created>
  <dcterms:modified xsi:type="dcterms:W3CDTF">2020-02-13T17:46:14Z</dcterms:modified>
</cp:coreProperties>
</file>