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A9B76F-C48A-486F-BF4F-644B52C92FFA}" type="datetimeFigureOut">
              <a:rPr lang="en-US" smtClean="0"/>
              <a:t>10/9/2019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A3E283-0AB0-477D-B4F0-2ADA4D52E7E3}" type="slidenum">
              <a:rPr lang="en-US" smtClean="0"/>
              <a:t>‹#›</a:t>
            </a:fld>
            <a:endParaRPr lang="en-US"/>
          </a:p>
        </p:txBody>
      </p:sp>
    </p:spTree>
    <p:extLst>
      <p:ext uri="{BB962C8B-B14F-4D97-AF65-F5344CB8AC3E}">
        <p14:creationId xmlns:p14="http://schemas.microsoft.com/office/powerpoint/2010/main" val="421960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presentation demonstrates the new capabilities of PowerPoint and it is best viewed in Slide Show. These slides are designed to give you great ideas for the presentations you’ll create in PowerPoint 2010!</a:t>
            </a:r>
          </a:p>
          <a:p>
            <a:pPr eaLnBrk="1" hangingPunct="1">
              <a:spcBef>
                <a:spcPct val="0"/>
              </a:spcBef>
            </a:pPr>
            <a:endParaRPr lang="en-US" altLang="en-US" dirty="0" smtClean="0"/>
          </a:p>
          <a:p>
            <a:pPr eaLnBrk="1" hangingPunct="1">
              <a:spcBef>
                <a:spcPct val="0"/>
              </a:spcBef>
            </a:pPr>
            <a:r>
              <a:rPr lang="en-US" altLang="en-US" dirty="0" smtClean="0"/>
              <a:t>For more sample templates, click the File tab, and then on the New tab, click Sample Templates.</a:t>
            </a:r>
          </a:p>
        </p:txBody>
      </p:sp>
      <p:sp>
        <p:nvSpPr>
          <p:cNvPr id="471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849" indent="-285712">
              <a:defRPr>
                <a:solidFill>
                  <a:schemeClr val="tx1"/>
                </a:solidFill>
                <a:latin typeface="Calibri" pitchFamily="34" charset="0"/>
              </a:defRPr>
            </a:lvl2pPr>
            <a:lvl3pPr marL="1142845" indent="-228569">
              <a:defRPr>
                <a:solidFill>
                  <a:schemeClr val="tx1"/>
                </a:solidFill>
                <a:latin typeface="Calibri" pitchFamily="34" charset="0"/>
              </a:defRPr>
            </a:lvl3pPr>
            <a:lvl4pPr marL="1599983" indent="-228569">
              <a:defRPr>
                <a:solidFill>
                  <a:schemeClr val="tx1"/>
                </a:solidFill>
                <a:latin typeface="Calibri" pitchFamily="34" charset="0"/>
              </a:defRPr>
            </a:lvl4pPr>
            <a:lvl5pPr marL="2057121" indent="-228569">
              <a:defRPr>
                <a:solidFill>
                  <a:schemeClr val="tx1"/>
                </a:solidFill>
                <a:latin typeface="Calibri" pitchFamily="34" charset="0"/>
              </a:defRPr>
            </a:lvl5pPr>
            <a:lvl6pPr marL="2514259" indent="-228569" fontAlgn="base">
              <a:spcBef>
                <a:spcPct val="0"/>
              </a:spcBef>
              <a:spcAft>
                <a:spcPct val="0"/>
              </a:spcAft>
              <a:defRPr>
                <a:solidFill>
                  <a:schemeClr val="tx1"/>
                </a:solidFill>
                <a:latin typeface="Calibri" pitchFamily="34" charset="0"/>
              </a:defRPr>
            </a:lvl6pPr>
            <a:lvl7pPr marL="2971397" indent="-228569" fontAlgn="base">
              <a:spcBef>
                <a:spcPct val="0"/>
              </a:spcBef>
              <a:spcAft>
                <a:spcPct val="0"/>
              </a:spcAft>
              <a:defRPr>
                <a:solidFill>
                  <a:schemeClr val="tx1"/>
                </a:solidFill>
                <a:latin typeface="Calibri" pitchFamily="34" charset="0"/>
              </a:defRPr>
            </a:lvl7pPr>
            <a:lvl8pPr marL="3428535" indent="-228569" fontAlgn="base">
              <a:spcBef>
                <a:spcPct val="0"/>
              </a:spcBef>
              <a:spcAft>
                <a:spcPct val="0"/>
              </a:spcAft>
              <a:defRPr>
                <a:solidFill>
                  <a:schemeClr val="tx1"/>
                </a:solidFill>
                <a:latin typeface="Calibri" pitchFamily="34" charset="0"/>
              </a:defRPr>
            </a:lvl8pPr>
            <a:lvl9pPr marL="3885673" indent="-228569"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106180D-244C-45DD-8DFD-7BAFA1876705}" type="slidenum">
              <a:rPr lang="en-US" altLang="en-US" smtClean="0"/>
              <a:pPr fontAlgn="base">
                <a:spcBef>
                  <a:spcPct val="0"/>
                </a:spcBef>
                <a:spcAft>
                  <a:spcPct val="0"/>
                </a:spcAft>
                <a:defRPr/>
              </a:pPr>
              <a:t>1</a:t>
            </a:fld>
            <a:endParaRPr lang="en-US" altLang="en-US" dirty="0" smtClean="0"/>
          </a:p>
        </p:txBody>
      </p:sp>
    </p:spTree>
    <p:extLst>
      <p:ext uri="{BB962C8B-B14F-4D97-AF65-F5344CB8AC3E}">
        <p14:creationId xmlns:p14="http://schemas.microsoft.com/office/powerpoint/2010/main" val="2350474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812021-52CE-4B34-B7B9-3750DDEB2C21}"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58254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12021-52CE-4B34-B7B9-3750DDEB2C21}"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113073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12021-52CE-4B34-B7B9-3750DDEB2C21}"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427296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12021-52CE-4B34-B7B9-3750DDEB2C21}"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16537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812021-52CE-4B34-B7B9-3750DDEB2C21}"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348851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812021-52CE-4B34-B7B9-3750DDEB2C21}"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398170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812021-52CE-4B34-B7B9-3750DDEB2C21}"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77331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812021-52CE-4B34-B7B9-3750DDEB2C21}"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3010616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12021-52CE-4B34-B7B9-3750DDEB2C21}"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84773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12021-52CE-4B34-B7B9-3750DDEB2C21}"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221148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812021-52CE-4B34-B7B9-3750DDEB2C21}"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5B632-10C7-46DE-A62D-CF4773C5728D}" type="slidenum">
              <a:rPr lang="en-US" smtClean="0"/>
              <a:t>‹#›</a:t>
            </a:fld>
            <a:endParaRPr lang="en-US"/>
          </a:p>
        </p:txBody>
      </p:sp>
    </p:spTree>
    <p:extLst>
      <p:ext uri="{BB962C8B-B14F-4D97-AF65-F5344CB8AC3E}">
        <p14:creationId xmlns:p14="http://schemas.microsoft.com/office/powerpoint/2010/main" val="146265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12021-52CE-4B34-B7B9-3750DDEB2C21}" type="datetimeFigureOut">
              <a:rPr lang="en-US" smtClean="0"/>
              <a:t>10/9/2019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5B632-10C7-46DE-A62D-CF4773C5728D}" type="slidenum">
              <a:rPr lang="en-US" smtClean="0"/>
              <a:t>‹#›</a:t>
            </a:fld>
            <a:endParaRPr lang="en-US"/>
          </a:p>
        </p:txBody>
      </p:sp>
    </p:spTree>
    <p:extLst>
      <p:ext uri="{BB962C8B-B14F-4D97-AF65-F5344CB8AC3E}">
        <p14:creationId xmlns:p14="http://schemas.microsoft.com/office/powerpoint/2010/main" val="160106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type="body" idx="4294967295"/>
          </p:nvPr>
        </p:nvSpPr>
        <p:spPr>
          <a:xfrm>
            <a:off x="1524000" y="990600"/>
            <a:ext cx="9144000" cy="6019800"/>
          </a:xfrm>
        </p:spPr>
        <p:txBody>
          <a:bodyPr/>
          <a:lstStyle/>
          <a:p>
            <a:pPr marL="0" indent="0" algn="ctr">
              <a:buNone/>
            </a:pPr>
            <a:r>
              <a:rPr lang="en-US" sz="3600" dirty="0">
                <a:latin typeface="BLACK" pitchFamily="2" charset="0"/>
              </a:rPr>
              <a:t>Big  Trends  to  Watch </a:t>
            </a:r>
          </a:p>
          <a:p>
            <a:pPr marL="0" indent="0" algn="ctr">
              <a:buNone/>
            </a:pPr>
            <a:r>
              <a:rPr lang="en-US" sz="3600" dirty="0">
                <a:latin typeface="BLACK" pitchFamily="2" charset="0"/>
              </a:rPr>
              <a:t>in  the   </a:t>
            </a:r>
            <a:r>
              <a:rPr lang="en-US" sz="3600" dirty="0" smtClean="0">
                <a:latin typeface="BLACK" pitchFamily="2" charset="0"/>
              </a:rPr>
              <a:t>Market</a:t>
            </a:r>
            <a:endParaRPr lang="en-US" altLang="en-US" sz="800" b="1" dirty="0"/>
          </a:p>
          <a:p>
            <a:pPr marL="0" indent="0">
              <a:buNone/>
            </a:pPr>
            <a:endParaRPr lang="en-US" altLang="en-US" sz="1600" dirty="0"/>
          </a:p>
          <a:p>
            <a:pPr marL="0" indent="0" algn="ctr">
              <a:buNone/>
            </a:pPr>
            <a:r>
              <a:rPr lang="en-US" altLang="en-US" sz="1600" dirty="0"/>
              <a:t>Ryan Lundquist - Appraiser</a:t>
            </a:r>
          </a:p>
          <a:p>
            <a:pPr marL="0" indent="0" algn="ctr">
              <a:buNone/>
            </a:pPr>
            <a:r>
              <a:rPr lang="en-US" altLang="en-US" sz="1600" dirty="0">
                <a:solidFill>
                  <a:schemeClr val="accent4">
                    <a:lumMod val="75000"/>
                  </a:schemeClr>
                </a:solidFill>
              </a:rPr>
              <a:t>www.SacramentoAppraisalBlog.com</a:t>
            </a:r>
          </a:p>
          <a:p>
            <a:pPr marL="0" indent="0" algn="ctr">
              <a:buNone/>
            </a:pPr>
            <a:endParaRPr lang="en-US" altLang="en-US" sz="1600" dirty="0"/>
          </a:p>
          <a:p>
            <a:pPr marL="0" indent="0">
              <a:buNone/>
            </a:pPr>
            <a:endParaRPr lang="en-US" altLang="en-US" dirty="0" smtClean="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651" y="3858126"/>
            <a:ext cx="9142349"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8451345"/>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BLACK</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g</dc:creator>
  <cp:lastModifiedBy>david g</cp:lastModifiedBy>
  <cp:revision>1</cp:revision>
  <dcterms:created xsi:type="dcterms:W3CDTF">2019-10-09T22:23:09Z</dcterms:created>
  <dcterms:modified xsi:type="dcterms:W3CDTF">2019-10-09T22:23:29Z</dcterms:modified>
</cp:coreProperties>
</file>