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3"/>
  </p:notesMasterIdLst>
  <p:sldIdLst>
    <p:sldId id="1722" r:id="rId2"/>
    <p:sldId id="1703" r:id="rId3"/>
    <p:sldId id="1728" r:id="rId4"/>
    <p:sldId id="1718" r:id="rId5"/>
    <p:sldId id="1735" r:id="rId6"/>
    <p:sldId id="1736" r:id="rId7"/>
    <p:sldId id="1724" r:id="rId8"/>
    <p:sldId id="1725" r:id="rId9"/>
    <p:sldId id="1726" r:id="rId10"/>
    <p:sldId id="1716" r:id="rId11"/>
    <p:sldId id="1727" r:id="rId12"/>
  </p:sldIdLst>
  <p:sldSz cx="9144000" cy="5715000" type="screen16x10"/>
  <p:notesSz cx="9388475" cy="7102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0000"/>
    <a:srgbClr val="333300"/>
    <a:srgbClr val="990033"/>
    <a:srgbClr val="BA1306"/>
    <a:srgbClr val="339933"/>
    <a:srgbClr val="6600CC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241" autoAdjust="0"/>
  </p:normalViewPr>
  <p:slideViewPr>
    <p:cSldViewPr>
      <p:cViewPr varScale="1">
        <p:scale>
          <a:sx n="153" d="100"/>
          <a:sy n="153" d="100"/>
        </p:scale>
        <p:origin x="162" y="12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68761" cy="355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8" tIns="47109" rIns="94218" bIns="4710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17608" y="1"/>
            <a:ext cx="4068761" cy="355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8" tIns="47109" rIns="94218" bIns="4710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63813" y="531813"/>
            <a:ext cx="4260850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270" y="3374218"/>
            <a:ext cx="7509938" cy="3195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8" tIns="47109" rIns="94218" bIns="47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6028"/>
            <a:ext cx="4068761" cy="355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8" tIns="47109" rIns="94218" bIns="4710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17608" y="6746028"/>
            <a:ext cx="4068761" cy="355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18" tIns="47109" rIns="94218" bIns="4710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2A7E27-FC14-4359-80F4-A424D2302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4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27D2C-1E93-4361-8DDC-B96F7465EC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28D9D-0EAD-45F2-BC14-4506D509A4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528D3-5313-41E4-801F-7AA014E012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2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0EBCA-C798-40CB-B911-CD9AC75626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2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85AD8-AD2F-4AD0-A9A6-155A1E2BA7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1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ADE53-13F2-467F-ABCB-30B77F1CF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9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D72CA-6534-4868-B10F-042310C940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3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32143-EF19-4751-94B1-DCC4F6ADA0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5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A3A7C-3CA8-4CF2-AF46-95785E5AA9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0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752A2-0A21-46C0-A230-F2CEA898A7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1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9C519-97A2-40AE-B463-2BBC2D6FFB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1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74A4FE4-7B50-4156-9046-CB20B8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9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pertyradar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ropertyradar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events.genndi.com/register/169105139238459167/51f86cf34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02367" y="1943101"/>
            <a:ext cx="8915400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Next Meeting Wednesday </a:t>
            </a:r>
          </a:p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April 10,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sz="3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800" dirty="0"/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0"/>
            <a:ext cx="91440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33909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/>
              <a:t>David </a:t>
            </a:r>
            <a:r>
              <a:rPr lang="en-US" sz="3600" smtClean="0"/>
              <a:t>LaPlante</a:t>
            </a:r>
            <a:endParaRPr lang="en-US" sz="3600" dirty="0"/>
          </a:p>
        </p:txBody>
      </p:sp>
      <p:pic>
        <p:nvPicPr>
          <p:cNvPr id="5" name="Picture 4" descr="PropertyRadar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024427"/>
            <a:ext cx="3048000" cy="57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136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02367" y="1943101"/>
            <a:ext cx="8915400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Second Wednesday </a:t>
            </a:r>
          </a:p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June 12th</a:t>
            </a:r>
            <a:endParaRPr lang="en-US" sz="3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800" b="1" dirty="0"/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0"/>
            <a:ext cx="91440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3390901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Tony Alvarez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4371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02367" y="1943101"/>
            <a:ext cx="8915400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Second Wednesday </a:t>
            </a:r>
          </a:p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July 10th</a:t>
            </a:r>
            <a:endParaRPr lang="en-US" sz="3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800" b="1" dirty="0"/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0"/>
            <a:ext cx="91440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3390901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Aaron Norris</a:t>
            </a:r>
          </a:p>
          <a:p>
            <a:pPr algn="ctr"/>
            <a:r>
              <a:rPr lang="en-US" sz="3600" dirty="0" smtClean="0"/>
              <a:t>The Norris Group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141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opertyRadar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2900"/>
            <a:ext cx="30480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81000" y="1562100"/>
            <a:ext cx="8382000" cy="3106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2400"/>
              </a:spcBef>
              <a:spcAft>
                <a:spcPts val="1200"/>
              </a:spcAft>
            </a:pPr>
            <a:r>
              <a:rPr lang="en-US" sz="2000" b="1" kern="1400" spc="50" dirty="0" smtClean="0">
                <a:solidFill>
                  <a:srgbClr val="1F77B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Smart </a:t>
            </a:r>
            <a:r>
              <a:rPr lang="en-US" sz="2000" b="1" kern="1400" spc="50" dirty="0">
                <a:solidFill>
                  <a:srgbClr val="1F77B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Local Marketing for the Real Estate Investor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 your marketing right or get fewer deals. It’s that simple. Real estate investing isn’t just a game of numbers, but a process that depends on smart marketing.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you struggle with marketing? Is explaining what you do a challenge? Desperate to get new leads? Scared of making a mistake? Don’t have a big budget to work with?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Then this presentation is for you.</a:t>
            </a:r>
            <a:r>
              <a:rPr lang="en-US" sz="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900" dirty="0">
              <a:effectLst/>
              <a:latin typeface="Roboto Ligh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00100"/>
            <a:ext cx="8991600" cy="409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Join David LaPlante, Chief Marketing Officer for PropertyRadar for a workshop covering the smart local marketing strategies that today’s real estate investors are using to find and win new deals.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this presentation David will cover: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Why local marketing is different: Habits, behaviors, and mindsets.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vs indirect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Discover your market and deals: Finding and knowing your competition while identifying new deals.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Brand marketing basics: Marketing with intelligence is messaging with meaning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Connecting across channels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Automate: Working smarter, not harder</a:t>
            </a:r>
          </a:p>
        </p:txBody>
      </p:sp>
    </p:spTree>
    <p:extLst>
      <p:ext uri="{BB962C8B-B14F-4D97-AF65-F5344CB8AC3E}">
        <p14:creationId xmlns:p14="http://schemas.microsoft.com/office/powerpoint/2010/main" val="19336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02367" y="1943101"/>
            <a:ext cx="8915400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22325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Second Wednesday </a:t>
            </a:r>
          </a:p>
          <a:p>
            <a:pPr algn="ctr" eaLnBrk="1" hangingPunct="1">
              <a:lnSpc>
                <a:spcPct val="95000"/>
              </a:lnSpc>
              <a:defRPr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May 8th</a:t>
            </a:r>
            <a:endParaRPr lang="en-US" sz="3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800" b="1" dirty="0"/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0"/>
            <a:ext cx="91440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3390901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/>
              <a:t>Yakov</a:t>
            </a:r>
            <a:r>
              <a:rPr lang="en-US" sz="3600" dirty="0" smtClean="0"/>
              <a:t> Smart</a:t>
            </a:r>
          </a:p>
          <a:p>
            <a:pPr algn="ctr"/>
            <a:r>
              <a:rPr lang="en-US" sz="3600" dirty="0" smtClean="0"/>
              <a:t>Discover Marketing Tools </a:t>
            </a:r>
          </a:p>
          <a:p>
            <a:pPr algn="ctr"/>
            <a:r>
              <a:rPr lang="en-US" sz="3600" dirty="0" smtClean="0"/>
              <a:t>Disrupting </a:t>
            </a:r>
            <a:r>
              <a:rPr lang="en-US" sz="3600" dirty="0" err="1" smtClean="0"/>
              <a:t>Linkedin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312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8080" y="114300"/>
            <a:ext cx="6383158" cy="1269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NorCalREIA</a:t>
            </a:r>
            <a:r>
              <a:rPr lang="en-US" sz="405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5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</a:t>
            </a:r>
            <a:endParaRPr lang="en-US" sz="405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Wednesday May 8th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562100"/>
            <a:ext cx="2537766" cy="381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70411"/>
            <a:ext cx="1882028" cy="27390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1714500"/>
            <a:ext cx="31339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Spend an Evening with the Author of </a:t>
            </a:r>
          </a:p>
          <a:p>
            <a:r>
              <a:rPr lang="en-US" sz="2400" b="1" dirty="0"/>
              <a:t>Disrupting LinkedIn</a:t>
            </a:r>
            <a:r>
              <a:rPr lang="en-US" sz="2400" b="1" dirty="0" smtClean="0"/>
              <a:t>…</a:t>
            </a:r>
          </a:p>
          <a:p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Yakov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Smart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502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"/>
            <a:ext cx="8763000" cy="495696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Miss our Dynamic Speaker Tonight who's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figured out the Secret Sauce and a way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"break the code" with using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Linkedin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Learn Hidden Strategies for Generating Leads,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Securing Funding Sources and Dominating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Real Estate Market using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Linkedin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9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2493" y="347675"/>
            <a:ext cx="5175584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00" b="1" dirty="0">
                <a:latin typeface="Arial" panose="020B0604020202020204" pitchFamily="34" charset="0"/>
              </a:rPr>
              <a:t>FREE Webcast / Webinar</a:t>
            </a:r>
            <a:endParaRPr lang="en-US" sz="3300" dirty="0"/>
          </a:p>
        </p:txBody>
      </p:sp>
      <p:sp>
        <p:nvSpPr>
          <p:cNvPr id="5" name="Rectangle 4"/>
          <p:cNvSpPr/>
          <p:nvPr/>
        </p:nvSpPr>
        <p:spPr>
          <a:xfrm>
            <a:off x="2737435" y="924756"/>
            <a:ext cx="3173048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00" dirty="0">
                <a:solidFill>
                  <a:srgbClr val="FF0000"/>
                </a:solidFill>
                <a:latin typeface="Arial" panose="020B0604020202020204" pitchFamily="34" charset="0"/>
              </a:rPr>
              <a:t>Don't Miss This!</a:t>
            </a:r>
            <a:endParaRPr lang="en-US" sz="3300" dirty="0"/>
          </a:p>
        </p:txBody>
      </p:sp>
      <p:sp>
        <p:nvSpPr>
          <p:cNvPr id="6" name="Rectangle 5"/>
          <p:cNvSpPr/>
          <p:nvPr/>
        </p:nvSpPr>
        <p:spPr>
          <a:xfrm>
            <a:off x="232101" y="2102001"/>
            <a:ext cx="85963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400" dirty="0" smtClean="0">
                <a:latin typeface="Arial" panose="020B0604020202020204" pitchFamily="34" charset="0"/>
              </a:rPr>
              <a:t>How </a:t>
            </a:r>
            <a:r>
              <a:rPr lang="en-US" sz="2400" dirty="0">
                <a:latin typeface="Arial" panose="020B0604020202020204" pitchFamily="34" charset="0"/>
              </a:rPr>
              <a:t>To Quickly Start Using LinkedIn To Generate Leads, Secure New Funding Sources And Access The Deals You're Looking For...Even If You're Technologically Challenged And Haven't </a:t>
            </a:r>
            <a:r>
              <a:rPr lang="en-US" sz="2400" dirty="0" smtClean="0">
                <a:latin typeface="Arial" panose="020B0604020202020204" pitchFamily="34" charset="0"/>
              </a:rPr>
              <a:t>Logged </a:t>
            </a:r>
            <a:r>
              <a:rPr lang="en-US" sz="2400" dirty="0">
                <a:latin typeface="Arial" panose="020B0604020202020204" pitchFamily="34" charset="0"/>
              </a:rPr>
              <a:t>Into LinkedIn In Years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86511" y="1426091"/>
            <a:ext cx="60605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WHEN:  7:00 Pm Tuesday April 9</a:t>
            </a:r>
            <a:r>
              <a:rPr lang="en-US" sz="3000" baseline="30000" dirty="0"/>
              <a:t>th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5456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386" y="190500"/>
            <a:ext cx="8803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/>
              <a:t>Here is What You’ll Discover During This FREE Online</a:t>
            </a:r>
            <a:br>
              <a:rPr lang="en-US" sz="2700" dirty="0"/>
            </a:br>
            <a:r>
              <a:rPr lang="en-US" sz="2700" dirty="0"/>
              <a:t> Tuesday Evening April 9th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565" y="1633428"/>
            <a:ext cx="88595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●    </a:t>
            </a:r>
            <a:r>
              <a:rPr lang="en-US" sz="1800" dirty="0"/>
              <a:t>Hidden Keys For Capitalizing On LinkedIn's Most Recent Changes And Gaining Massive Visibility In Your Desired Real Estate Market...All Without Paying For Additional Advertising Or Search Engine Optimization 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●    How To Build Highly Targeted Lists Of Potential Funding And Deal Sources On LinkedIn Within Minutes 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●    The #1 Question Every Investor Should Be Asking Themselves When It Comes To Their LinkedIn Profile... </a:t>
            </a:r>
            <a:r>
              <a:rPr lang="en-US" sz="1800" b="1" dirty="0"/>
              <a:t>HINT</a:t>
            </a:r>
            <a:r>
              <a:rPr lang="en-US" sz="1800" dirty="0"/>
              <a:t>: It's Probably NOT What You Think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●    A Revolutionary Marketing System Any Investor Can Start Using On LinkedIn Immediately For Generating Leads, Securing Funding Sources, And Accessing The Deals They're Looking For </a:t>
            </a:r>
          </a:p>
        </p:txBody>
      </p:sp>
    </p:spTree>
    <p:extLst>
      <p:ext uri="{BB962C8B-B14F-4D97-AF65-F5344CB8AC3E}">
        <p14:creationId xmlns:p14="http://schemas.microsoft.com/office/powerpoint/2010/main" val="23928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0584" y="380158"/>
            <a:ext cx="5752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D42020"/>
                </a:solidFill>
                <a:latin typeface="Verdana" panose="020B0604030504040204" pitchFamily="34" charset="0"/>
              </a:rPr>
              <a:t>DO NOT MISS THIS VERY INFORMATIVE WEBINAR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1602859" y="1434067"/>
            <a:ext cx="57017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REGISTER TODAY for the</a:t>
            </a:r>
            <a:br>
              <a:rPr lang="en-US" sz="3300" dirty="0"/>
            </a:br>
            <a:r>
              <a:rPr lang="en-US" sz="3300" dirty="0"/>
              <a:t>Webinar on Tues. April 9th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009900"/>
            <a:ext cx="5715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hlinkClick r:id="rId2"/>
              </a:rPr>
              <a:t>Copy </a:t>
            </a:r>
            <a:r>
              <a:rPr lang="en-US" sz="2800" smtClean="0">
                <a:hlinkClick r:id="rId2"/>
              </a:rPr>
              <a:t>&amp; Paste </a:t>
            </a:r>
            <a:r>
              <a:rPr lang="en-US" sz="2800" dirty="0">
                <a:hlinkClick r:id="rId2"/>
              </a:rPr>
              <a:t>here to </a:t>
            </a:r>
            <a:r>
              <a:rPr lang="en-US" sz="2800" dirty="0" smtClean="0">
                <a:hlinkClick r:id="rId2"/>
              </a:rPr>
              <a:t>Register</a:t>
            </a:r>
          </a:p>
          <a:p>
            <a:r>
              <a:rPr lang="en-US" sz="2800" b="1" dirty="0">
                <a:hlinkClick r:id="rId2"/>
              </a:rPr>
              <a:t/>
            </a:r>
            <a:br>
              <a:rPr lang="en-US" sz="2800" b="1" dirty="0">
                <a:hlinkClick r:id="rId2"/>
              </a:rPr>
            </a:br>
            <a:r>
              <a:rPr lang="en-US" sz="2800" dirty="0">
                <a:hlinkClick r:id="rId2"/>
              </a:rPr>
              <a:t>https://events.genndi.com/register/169105139238459167/51f86cf349</a:t>
            </a:r>
            <a:r>
              <a:rPr lang="en-US" sz="2800" dirty="0">
                <a:hlinkClick r:id="rId2"/>
              </a:rPr>
              <a:t/>
            </a:r>
            <a:br>
              <a:rPr lang="en-US" sz="2800" dirty="0">
                <a:hlinkClick r:id="rId2"/>
              </a:rPr>
            </a:b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874" y="1366834"/>
            <a:ext cx="1944347" cy="270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7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566513</TotalTime>
  <Words>309</Words>
  <Application>Microsoft Office PowerPoint</Application>
  <PresentationFormat>On-screen Show (16:10)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Roboto Light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Vision Real Estate Solutions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Granzella</dc:creator>
  <cp:lastModifiedBy>david g</cp:lastModifiedBy>
  <cp:revision>2001</cp:revision>
  <cp:lastPrinted>2019-03-13T18:44:24Z</cp:lastPrinted>
  <dcterms:created xsi:type="dcterms:W3CDTF">2012-02-23T22:02:52Z</dcterms:created>
  <dcterms:modified xsi:type="dcterms:W3CDTF">2019-03-13T21:06:14Z</dcterms:modified>
</cp:coreProperties>
</file>