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1"/>
    <p:sldMasterId id="2147483664" r:id="rId2"/>
    <p:sldMasterId id="2147483665" r:id="rId3"/>
    <p:sldMasterId id="2147483666" r:id="rId4"/>
    <p:sldMasterId id="2147483667" r:id="rId5"/>
    <p:sldMasterId id="2147483668" r:id="rId6"/>
    <p:sldMasterId id="2147483669" r:id="rId7"/>
    <p:sldMasterId id="2147483670" r:id="rId8"/>
    <p:sldMasterId id="2147483671" r:id="rId9"/>
    <p:sldMasterId id="2147483672" r:id="rId10"/>
    <p:sldMasterId id="2147483673" r:id="rId11"/>
    <p:sldMasterId id="2147483674" r:id="rId12"/>
    <p:sldMasterId id="2147483675" r:id="rId13"/>
  </p:sldMasterIdLst>
  <p:notesMasterIdLst>
    <p:notesMasterId r:id="rId124"/>
  </p:notesMasterIdLst>
  <p:handoutMasterIdLst>
    <p:handoutMasterId r:id="rId125"/>
  </p:handoutMasterIdLst>
  <p:sldIdLst>
    <p:sldId id="739" r:id="rId14"/>
    <p:sldId id="1727" r:id="rId15"/>
    <p:sldId id="1728" r:id="rId16"/>
    <p:sldId id="1689" r:id="rId17"/>
    <p:sldId id="1545" r:id="rId18"/>
    <p:sldId id="1643" r:id="rId19"/>
    <p:sldId id="1546" r:id="rId20"/>
    <p:sldId id="1685" r:id="rId21"/>
    <p:sldId id="1653" r:id="rId22"/>
    <p:sldId id="1655" r:id="rId23"/>
    <p:sldId id="1719" r:id="rId24"/>
    <p:sldId id="1720" r:id="rId25"/>
    <p:sldId id="1649" r:id="rId26"/>
    <p:sldId id="1725" r:id="rId27"/>
    <p:sldId id="1724" r:id="rId28"/>
    <p:sldId id="1712" r:id="rId29"/>
    <p:sldId id="1726" r:id="rId30"/>
    <p:sldId id="1523" r:id="rId31"/>
    <p:sldId id="1621" r:id="rId32"/>
    <p:sldId id="1623" r:id="rId33"/>
    <p:sldId id="1624" r:id="rId34"/>
    <p:sldId id="1521" r:id="rId35"/>
    <p:sldId id="1646" r:id="rId36"/>
    <p:sldId id="1711" r:id="rId37"/>
    <p:sldId id="1718" r:id="rId38"/>
    <p:sldId id="1717" r:id="rId39"/>
    <p:sldId id="1520" r:id="rId40"/>
    <p:sldId id="1528" r:id="rId41"/>
    <p:sldId id="1530" r:id="rId42"/>
    <p:sldId id="1533" r:id="rId43"/>
    <p:sldId id="1531" r:id="rId44"/>
    <p:sldId id="1607" r:id="rId45"/>
    <p:sldId id="1603" r:id="rId46"/>
    <p:sldId id="1605" r:id="rId47"/>
    <p:sldId id="1522" r:id="rId48"/>
    <p:sldId id="1534" r:id="rId49"/>
    <p:sldId id="1612" r:id="rId50"/>
    <p:sldId id="1613" r:id="rId51"/>
    <p:sldId id="1713" r:id="rId52"/>
    <p:sldId id="1610" r:id="rId53"/>
    <p:sldId id="1697" r:id="rId54"/>
    <p:sldId id="1690" r:id="rId55"/>
    <p:sldId id="1691" r:id="rId56"/>
    <p:sldId id="1692" r:id="rId57"/>
    <p:sldId id="1693" r:id="rId58"/>
    <p:sldId id="1694" r:id="rId59"/>
    <p:sldId id="1695" r:id="rId60"/>
    <p:sldId id="1696" r:id="rId61"/>
    <p:sldId id="1698" r:id="rId62"/>
    <p:sldId id="1699" r:id="rId63"/>
    <p:sldId id="1700" r:id="rId64"/>
    <p:sldId id="1701" r:id="rId65"/>
    <p:sldId id="1702" r:id="rId66"/>
    <p:sldId id="1703" r:id="rId67"/>
    <p:sldId id="1704" r:id="rId68"/>
    <p:sldId id="1705" r:id="rId69"/>
    <p:sldId id="1706" r:id="rId70"/>
    <p:sldId id="1588" r:id="rId71"/>
    <p:sldId id="1590" r:id="rId72"/>
    <p:sldId id="1589" r:id="rId73"/>
    <p:sldId id="1591" r:id="rId74"/>
    <p:sldId id="1560" r:id="rId75"/>
    <p:sldId id="1561" r:id="rId76"/>
    <p:sldId id="1562" r:id="rId77"/>
    <p:sldId id="1563" r:id="rId78"/>
    <p:sldId id="1564" r:id="rId79"/>
    <p:sldId id="1565" r:id="rId80"/>
    <p:sldId id="1566" r:id="rId81"/>
    <p:sldId id="1567" r:id="rId82"/>
    <p:sldId id="1568" r:id="rId83"/>
    <p:sldId id="1556" r:id="rId84"/>
    <p:sldId id="1553" r:id="rId85"/>
    <p:sldId id="1554" r:id="rId86"/>
    <p:sldId id="1557" r:id="rId87"/>
    <p:sldId id="1558" r:id="rId88"/>
    <p:sldId id="1559" r:id="rId89"/>
    <p:sldId id="1618" r:id="rId90"/>
    <p:sldId id="1617" r:id="rId91"/>
    <p:sldId id="1619" r:id="rId92"/>
    <p:sldId id="1620" r:id="rId93"/>
    <p:sldId id="1710" r:id="rId94"/>
    <p:sldId id="1723" r:id="rId95"/>
    <p:sldId id="1707" r:id="rId96"/>
    <p:sldId id="1708" r:id="rId97"/>
    <p:sldId id="1668" r:id="rId98"/>
    <p:sldId id="1669" r:id="rId99"/>
    <p:sldId id="1670" r:id="rId100"/>
    <p:sldId id="1671" r:id="rId101"/>
    <p:sldId id="1672" r:id="rId102"/>
    <p:sldId id="1667" r:id="rId103"/>
    <p:sldId id="1673" r:id="rId104"/>
    <p:sldId id="1674" r:id="rId105"/>
    <p:sldId id="1675" r:id="rId106"/>
    <p:sldId id="1676" r:id="rId107"/>
    <p:sldId id="1686" r:id="rId108"/>
    <p:sldId id="1687" r:id="rId109"/>
    <p:sldId id="1677" r:id="rId110"/>
    <p:sldId id="1678" r:id="rId111"/>
    <p:sldId id="1679" r:id="rId112"/>
    <p:sldId id="1680" r:id="rId113"/>
    <p:sldId id="1681" r:id="rId114"/>
    <p:sldId id="1682" r:id="rId115"/>
    <p:sldId id="1683" r:id="rId116"/>
    <p:sldId id="1656" r:id="rId117"/>
    <p:sldId id="1721" r:id="rId118"/>
    <p:sldId id="1714" r:id="rId119"/>
    <p:sldId id="1684" r:id="rId120"/>
    <p:sldId id="1722" r:id="rId121"/>
    <p:sldId id="1647" r:id="rId122"/>
    <p:sldId id="1716" r:id="rId123"/>
  </p:sldIdLst>
  <p:sldSz cx="9144000" cy="6858000" type="overhead"/>
  <p:notesSz cx="7010400" cy="92964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3000" b="1" kern="1200">
        <a:solidFill>
          <a:schemeClr val="tx1"/>
        </a:solidFill>
        <a:latin typeface="Tahoma" pitchFamily="34" charset="0"/>
        <a:ea typeface="MS PGothic" pitchFamily="34" charset="-128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3000" b="1" kern="1200">
        <a:solidFill>
          <a:schemeClr val="tx1"/>
        </a:solidFill>
        <a:latin typeface="Tahoma" pitchFamily="34" charset="0"/>
        <a:ea typeface="MS PGothic" pitchFamily="34" charset="-128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3000" b="1" kern="1200">
        <a:solidFill>
          <a:schemeClr val="tx1"/>
        </a:solidFill>
        <a:latin typeface="Tahoma" pitchFamily="34" charset="0"/>
        <a:ea typeface="MS PGothic" pitchFamily="34" charset="-128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3000" b="1" kern="1200">
        <a:solidFill>
          <a:schemeClr val="tx1"/>
        </a:solidFill>
        <a:latin typeface="Tahoma" pitchFamily="34" charset="0"/>
        <a:ea typeface="MS PGothic" pitchFamily="34" charset="-128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3000" b="1" kern="1200">
        <a:solidFill>
          <a:schemeClr val="tx1"/>
        </a:solidFill>
        <a:latin typeface="Tahoma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3000" b="1" kern="1200">
        <a:solidFill>
          <a:schemeClr val="tx1"/>
        </a:solidFill>
        <a:latin typeface="Tahoma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3000" b="1" kern="1200">
        <a:solidFill>
          <a:schemeClr val="tx1"/>
        </a:solidFill>
        <a:latin typeface="Tahoma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3000" b="1" kern="1200">
        <a:solidFill>
          <a:schemeClr val="tx1"/>
        </a:solidFill>
        <a:latin typeface="Tahoma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3000" b="1" kern="1200">
        <a:solidFill>
          <a:schemeClr val="tx1"/>
        </a:solidFill>
        <a:latin typeface="Tahoma" pitchFamily="34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000000"/>
    <a:srgbClr val="FF9933"/>
    <a:srgbClr val="66FF33"/>
    <a:srgbClr val="0000CC"/>
    <a:srgbClr val="FF0000"/>
    <a:srgbClr val="6600CC"/>
    <a:srgbClr val="9F113D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95" d="100"/>
          <a:sy n="95" d="100"/>
        </p:scale>
        <p:origin x="-438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2" d="100"/>
        <a:sy n="102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2616" y="-102"/>
      </p:cViewPr>
      <p:guideLst>
        <p:guide orient="horz" pos="2927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117" Type="http://schemas.openxmlformats.org/officeDocument/2006/relationships/slide" Target="slides/slide104.xml"/><Relationship Id="rId21" Type="http://schemas.openxmlformats.org/officeDocument/2006/relationships/slide" Target="slides/slide8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63" Type="http://schemas.openxmlformats.org/officeDocument/2006/relationships/slide" Target="slides/slide50.xml"/><Relationship Id="rId68" Type="http://schemas.openxmlformats.org/officeDocument/2006/relationships/slide" Target="slides/slide55.xml"/><Relationship Id="rId84" Type="http://schemas.openxmlformats.org/officeDocument/2006/relationships/slide" Target="slides/slide71.xml"/><Relationship Id="rId89" Type="http://schemas.openxmlformats.org/officeDocument/2006/relationships/slide" Target="slides/slide76.xml"/><Relationship Id="rId112" Type="http://schemas.openxmlformats.org/officeDocument/2006/relationships/slide" Target="slides/slide99.xml"/><Relationship Id="rId16" Type="http://schemas.openxmlformats.org/officeDocument/2006/relationships/slide" Target="slides/slide3.xml"/><Relationship Id="rId107" Type="http://schemas.openxmlformats.org/officeDocument/2006/relationships/slide" Target="slides/slide94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74" Type="http://schemas.openxmlformats.org/officeDocument/2006/relationships/slide" Target="slides/slide61.xml"/><Relationship Id="rId79" Type="http://schemas.openxmlformats.org/officeDocument/2006/relationships/slide" Target="slides/slide66.xml"/><Relationship Id="rId102" Type="http://schemas.openxmlformats.org/officeDocument/2006/relationships/slide" Target="slides/slide89.xml"/><Relationship Id="rId123" Type="http://schemas.openxmlformats.org/officeDocument/2006/relationships/slide" Target="slides/slide110.xml"/><Relationship Id="rId12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7.xml"/><Relationship Id="rId95" Type="http://schemas.openxmlformats.org/officeDocument/2006/relationships/slide" Target="slides/slide82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slide" Target="slides/slide51.xml"/><Relationship Id="rId69" Type="http://schemas.openxmlformats.org/officeDocument/2006/relationships/slide" Target="slides/slide56.xml"/><Relationship Id="rId77" Type="http://schemas.openxmlformats.org/officeDocument/2006/relationships/slide" Target="slides/slide64.xml"/><Relationship Id="rId100" Type="http://schemas.openxmlformats.org/officeDocument/2006/relationships/slide" Target="slides/slide87.xml"/><Relationship Id="rId105" Type="http://schemas.openxmlformats.org/officeDocument/2006/relationships/slide" Target="slides/slide92.xml"/><Relationship Id="rId113" Type="http://schemas.openxmlformats.org/officeDocument/2006/relationships/slide" Target="slides/slide100.xml"/><Relationship Id="rId118" Type="http://schemas.openxmlformats.org/officeDocument/2006/relationships/slide" Target="slides/slide105.xml"/><Relationship Id="rId126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72" Type="http://schemas.openxmlformats.org/officeDocument/2006/relationships/slide" Target="slides/slide59.xml"/><Relationship Id="rId80" Type="http://schemas.openxmlformats.org/officeDocument/2006/relationships/slide" Target="slides/slide67.xml"/><Relationship Id="rId85" Type="http://schemas.openxmlformats.org/officeDocument/2006/relationships/slide" Target="slides/slide72.xml"/><Relationship Id="rId93" Type="http://schemas.openxmlformats.org/officeDocument/2006/relationships/slide" Target="slides/slide80.xml"/><Relationship Id="rId98" Type="http://schemas.openxmlformats.org/officeDocument/2006/relationships/slide" Target="slides/slide85.xml"/><Relationship Id="rId121" Type="http://schemas.openxmlformats.org/officeDocument/2006/relationships/slide" Target="slides/slide10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slide" Target="slides/slide54.xml"/><Relationship Id="rId103" Type="http://schemas.openxmlformats.org/officeDocument/2006/relationships/slide" Target="slides/slide90.xml"/><Relationship Id="rId108" Type="http://schemas.openxmlformats.org/officeDocument/2006/relationships/slide" Target="slides/slide95.xml"/><Relationship Id="rId116" Type="http://schemas.openxmlformats.org/officeDocument/2006/relationships/slide" Target="slides/slide103.xml"/><Relationship Id="rId124" Type="http://schemas.openxmlformats.org/officeDocument/2006/relationships/notesMaster" Target="notesMasters/notesMaster1.xml"/><Relationship Id="rId129" Type="http://schemas.openxmlformats.org/officeDocument/2006/relationships/tableStyles" Target="tableStyles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slide" Target="slides/slide49.xml"/><Relationship Id="rId70" Type="http://schemas.openxmlformats.org/officeDocument/2006/relationships/slide" Target="slides/slide57.xml"/><Relationship Id="rId75" Type="http://schemas.openxmlformats.org/officeDocument/2006/relationships/slide" Target="slides/slide62.xml"/><Relationship Id="rId83" Type="http://schemas.openxmlformats.org/officeDocument/2006/relationships/slide" Target="slides/slide70.xml"/><Relationship Id="rId88" Type="http://schemas.openxmlformats.org/officeDocument/2006/relationships/slide" Target="slides/slide75.xml"/><Relationship Id="rId91" Type="http://schemas.openxmlformats.org/officeDocument/2006/relationships/slide" Target="slides/slide78.xml"/><Relationship Id="rId96" Type="http://schemas.openxmlformats.org/officeDocument/2006/relationships/slide" Target="slides/slide83.xml"/><Relationship Id="rId111" Type="http://schemas.openxmlformats.org/officeDocument/2006/relationships/slide" Target="slides/slide9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106" Type="http://schemas.openxmlformats.org/officeDocument/2006/relationships/slide" Target="slides/slide93.xml"/><Relationship Id="rId114" Type="http://schemas.openxmlformats.org/officeDocument/2006/relationships/slide" Target="slides/slide101.xml"/><Relationship Id="rId119" Type="http://schemas.openxmlformats.org/officeDocument/2006/relationships/slide" Target="slides/slide106.xml"/><Relationship Id="rId127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73" Type="http://schemas.openxmlformats.org/officeDocument/2006/relationships/slide" Target="slides/slide60.xml"/><Relationship Id="rId78" Type="http://schemas.openxmlformats.org/officeDocument/2006/relationships/slide" Target="slides/slide65.xml"/><Relationship Id="rId81" Type="http://schemas.openxmlformats.org/officeDocument/2006/relationships/slide" Target="slides/slide68.xml"/><Relationship Id="rId86" Type="http://schemas.openxmlformats.org/officeDocument/2006/relationships/slide" Target="slides/slide73.xml"/><Relationship Id="rId94" Type="http://schemas.openxmlformats.org/officeDocument/2006/relationships/slide" Target="slides/slide81.xml"/><Relationship Id="rId99" Type="http://schemas.openxmlformats.org/officeDocument/2006/relationships/slide" Target="slides/slide86.xml"/><Relationship Id="rId101" Type="http://schemas.openxmlformats.org/officeDocument/2006/relationships/slide" Target="slides/slide88.xml"/><Relationship Id="rId122" Type="http://schemas.openxmlformats.org/officeDocument/2006/relationships/slide" Target="slides/slide10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39" Type="http://schemas.openxmlformats.org/officeDocument/2006/relationships/slide" Target="slides/slide26.xml"/><Relationship Id="rId109" Type="http://schemas.openxmlformats.org/officeDocument/2006/relationships/slide" Target="slides/slide96.xml"/><Relationship Id="rId34" Type="http://schemas.openxmlformats.org/officeDocument/2006/relationships/slide" Target="slides/slide21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76" Type="http://schemas.openxmlformats.org/officeDocument/2006/relationships/slide" Target="slides/slide63.xml"/><Relationship Id="rId97" Type="http://schemas.openxmlformats.org/officeDocument/2006/relationships/slide" Target="slides/slide84.xml"/><Relationship Id="rId104" Type="http://schemas.openxmlformats.org/officeDocument/2006/relationships/slide" Target="slides/slide91.xml"/><Relationship Id="rId120" Type="http://schemas.openxmlformats.org/officeDocument/2006/relationships/slide" Target="slides/slide107.xml"/><Relationship Id="rId125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8.xml"/><Relationship Id="rId92" Type="http://schemas.openxmlformats.org/officeDocument/2006/relationships/slide" Target="slides/slide7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6.xml"/><Relationship Id="rId24" Type="http://schemas.openxmlformats.org/officeDocument/2006/relationships/slide" Target="slides/slide11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66" Type="http://schemas.openxmlformats.org/officeDocument/2006/relationships/slide" Target="slides/slide53.xml"/><Relationship Id="rId87" Type="http://schemas.openxmlformats.org/officeDocument/2006/relationships/slide" Target="slides/slide74.xml"/><Relationship Id="rId110" Type="http://schemas.openxmlformats.org/officeDocument/2006/relationships/slide" Target="slides/slide97.xml"/><Relationship Id="rId115" Type="http://schemas.openxmlformats.org/officeDocument/2006/relationships/slide" Target="slides/slide102.xml"/><Relationship Id="rId61" Type="http://schemas.openxmlformats.org/officeDocument/2006/relationships/slide" Target="slides/slide48.xml"/><Relationship Id="rId82" Type="http://schemas.openxmlformats.org/officeDocument/2006/relationships/slide" Target="slides/slide6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3424" tIns="46712" rIns="93424" bIns="46712" numCol="1" anchor="t" anchorCtr="0" compatLnSpc="1">
            <a:prstTxWarp prst="textNoShape">
              <a:avLst/>
            </a:prstTxWarp>
          </a:bodyPr>
          <a:lstStyle>
            <a:lvl1pPr algn="l" defTabSz="933450" eaLnBrk="1" hangingPunct="1">
              <a:defRPr sz="1200" b="0">
                <a:latin typeface="Arial" charset="0"/>
                <a:ea typeface="ＭＳ Ｐゴシック" charset="0"/>
                <a:cs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3424" tIns="46712" rIns="93424" bIns="46712" numCol="1" anchor="t" anchorCtr="0" compatLnSpc="1">
            <a:prstTxWarp prst="textNoShape">
              <a:avLst/>
            </a:prstTxWarp>
          </a:bodyPr>
          <a:lstStyle>
            <a:lvl1pPr algn="r" defTabSz="933450" eaLnBrk="1" hangingPunct="1">
              <a:defRPr sz="1200" b="0">
                <a:latin typeface="Arial" charset="0"/>
                <a:ea typeface="ＭＳ Ｐゴシック" charset="0"/>
                <a:cs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3424" tIns="46712" rIns="93424" bIns="46712" numCol="1" anchor="b" anchorCtr="0" compatLnSpc="1">
            <a:prstTxWarp prst="textNoShape">
              <a:avLst/>
            </a:prstTxWarp>
          </a:bodyPr>
          <a:lstStyle>
            <a:lvl1pPr algn="l" defTabSz="933450" eaLnBrk="1" hangingPunct="1">
              <a:defRPr sz="1200" b="0">
                <a:latin typeface="Arial" charset="0"/>
                <a:ea typeface="ＭＳ Ｐゴシック" charset="0"/>
                <a:cs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3424" tIns="46712" rIns="93424" bIns="46712" numCol="1" anchor="b" anchorCtr="0" compatLnSpc="1">
            <a:prstTxWarp prst="textNoShape">
              <a:avLst/>
            </a:prstTxWarp>
          </a:bodyPr>
          <a:lstStyle>
            <a:lvl1pPr algn="r" defTabSz="933450" eaLnBrk="1" hangingPunct="1">
              <a:defRPr sz="1200" b="0">
                <a:latin typeface="Arial" pitchFamily="34" charset="0"/>
                <a:cs typeface="Tahoma" pitchFamily="34" charset="0"/>
              </a:defRPr>
            </a:lvl1pPr>
          </a:lstStyle>
          <a:p>
            <a:fld id="{23012385-42EB-486E-9240-69040961961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3733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3424" tIns="46712" rIns="93424" bIns="46712" numCol="1" anchor="t" anchorCtr="0" compatLnSpc="1">
            <a:prstTxWarp prst="textNoShape">
              <a:avLst/>
            </a:prstTxWarp>
          </a:bodyPr>
          <a:lstStyle>
            <a:lvl1pPr algn="l" defTabSz="933450" eaLnBrk="1" hangingPunct="1">
              <a:defRPr sz="1200" b="0">
                <a:latin typeface="Arial" charset="0"/>
                <a:ea typeface="ＭＳ Ｐゴシック" charset="0"/>
                <a:cs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3424" tIns="46712" rIns="93424" bIns="46712" numCol="1" anchor="t" anchorCtr="0" compatLnSpc="1">
            <a:prstTxWarp prst="textNoShape">
              <a:avLst/>
            </a:prstTxWarp>
          </a:bodyPr>
          <a:lstStyle>
            <a:lvl1pPr algn="r" defTabSz="933450" eaLnBrk="1" hangingPunct="1">
              <a:defRPr sz="1200" b="0">
                <a:latin typeface="Arial" charset="0"/>
                <a:ea typeface="ＭＳ Ｐゴシック" charset="0"/>
                <a:cs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1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81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4838"/>
            <a:ext cx="5607050" cy="418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3424" tIns="46712" rIns="93424" bIns="467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3424" tIns="46712" rIns="93424" bIns="46712" numCol="1" anchor="b" anchorCtr="0" compatLnSpc="1">
            <a:prstTxWarp prst="textNoShape">
              <a:avLst/>
            </a:prstTxWarp>
          </a:bodyPr>
          <a:lstStyle>
            <a:lvl1pPr algn="l" defTabSz="933450" eaLnBrk="1" hangingPunct="1">
              <a:defRPr sz="1200" b="0">
                <a:latin typeface="Arial" charset="0"/>
                <a:ea typeface="ＭＳ Ｐゴシック" charset="0"/>
                <a:cs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1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3424" tIns="46712" rIns="93424" bIns="46712" numCol="1" anchor="b" anchorCtr="0" compatLnSpc="1">
            <a:prstTxWarp prst="textNoShape">
              <a:avLst/>
            </a:prstTxWarp>
          </a:bodyPr>
          <a:lstStyle>
            <a:lvl1pPr algn="r" defTabSz="933450" eaLnBrk="1" hangingPunct="1">
              <a:defRPr sz="1200" b="0">
                <a:latin typeface="Arial" pitchFamily="34" charset="0"/>
                <a:cs typeface="Tahoma" pitchFamily="34" charset="0"/>
              </a:defRPr>
            </a:lvl1pPr>
          </a:lstStyle>
          <a:p>
            <a:fld id="{C83899F5-8B67-440F-BBEE-8A7AF7E288F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9807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fld id="{427C8D7C-6B99-4A13-9475-12B5860C5D40}" type="slidenum">
              <a:rPr lang="en-US"/>
              <a:pPr/>
              <a:t>1</a:t>
            </a:fld>
            <a:endParaRPr lang="en-US"/>
          </a:p>
        </p:txBody>
      </p:sp>
      <p:sp>
        <p:nvSpPr>
          <p:cNvPr id="1210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10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fld id="{A30F24C5-59AA-40E6-8973-084BB2B53C5D}" type="slidenum">
              <a:rPr lang="en-US"/>
              <a:pPr/>
              <a:t>11</a:t>
            </a:fld>
            <a:endParaRPr lang="en-US"/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fld id="{C25AEC55-2BC8-4AC8-918B-EFA2A0CDB2D4}" type="slidenum">
              <a:rPr lang="en-US"/>
              <a:pPr/>
              <a:t>102</a:t>
            </a:fld>
            <a:endParaRPr lang="en-US"/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fld id="{FDD521A5-1106-4E63-85E8-5D84F9883916}" type="slidenum">
              <a:rPr lang="en-US"/>
              <a:pPr/>
              <a:t>103</a:t>
            </a:fld>
            <a:endParaRPr lang="en-US"/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3424" tIns="46712" rIns="93424" bIns="46712" anchor="b"/>
          <a:lstStyle/>
          <a:p>
            <a:pPr algn="r" defTabSz="933450" eaLnBrk="1" hangingPunct="1"/>
            <a:fld id="{AEB7A491-219E-4286-AB5B-FA2C24B1F119}" type="slidenum">
              <a:rPr lang="en-US" sz="1200" b="0">
                <a:latin typeface="Arial" pitchFamily="34" charset="0"/>
              </a:rPr>
              <a:pPr algn="r" defTabSz="933450" eaLnBrk="1" hangingPunct="1"/>
              <a:t>104</a:t>
            </a:fld>
            <a:endParaRPr lang="en-US" sz="1200" b="0">
              <a:latin typeface="Arial" pitchFamily="34" charset="0"/>
            </a:endParaRPr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fld id="{695F6573-4170-40BB-BAF3-18887915F4D4}" type="slidenum">
              <a:rPr lang="en-US"/>
              <a:pPr/>
              <a:t>105</a:t>
            </a:fld>
            <a:endParaRPr lang="en-US"/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fld id="{D499D2CD-69E4-4499-BBD6-F396872921C7}" type="slidenum">
              <a:rPr lang="en-US"/>
              <a:pPr/>
              <a:t>106</a:t>
            </a:fld>
            <a:endParaRPr lang="en-US"/>
          </a:p>
        </p:txBody>
      </p:sp>
      <p:sp>
        <p:nvSpPr>
          <p:cNvPr id="3750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750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fld id="{C9478069-5644-4B65-B8EE-AB9B7FFE22F7}" type="slidenum">
              <a:rPr lang="en-US"/>
              <a:pPr/>
              <a:t>107</a:t>
            </a:fld>
            <a:endParaRPr lang="en-US"/>
          </a:p>
        </p:txBody>
      </p:sp>
      <p:sp>
        <p:nvSpPr>
          <p:cNvPr id="3776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776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fld id="{3678D6AE-5F02-4483-BA0D-E927D6FD1CA2}" type="slidenum">
              <a:rPr lang="en-US"/>
              <a:pPr/>
              <a:t>108</a:t>
            </a:fld>
            <a:endParaRPr lang="en-US"/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fld id="{16F83DD5-0D3F-4BB5-A81C-C8DEF7B52074}" type="slidenum">
              <a:rPr lang="en-US"/>
              <a:pPr/>
              <a:t>109</a:t>
            </a:fld>
            <a:endParaRPr lang="en-US"/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fld id="{D5EF4C00-AEFA-48D1-921F-C1A27B2F13DC}" type="slidenum">
              <a:rPr lang="en-US"/>
              <a:pPr/>
              <a:t>110</a:t>
            </a:fld>
            <a:endParaRPr lang="en-US"/>
          </a:p>
        </p:txBody>
      </p:sp>
      <p:sp>
        <p:nvSpPr>
          <p:cNvPr id="3780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780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fld id="{CD51A6DE-1D92-4975-B577-7BCA4235C35D}" type="slidenum">
              <a:rPr lang="en-US"/>
              <a:pPr/>
              <a:t>12</a:t>
            </a:fld>
            <a:endParaRPr lang="en-US"/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fld id="{54BF7447-990A-4ACC-8243-B212C0076DE8}" type="slidenum">
              <a:rPr lang="en-US"/>
              <a:pPr/>
              <a:t>13</a:t>
            </a:fld>
            <a:endParaRPr lang="en-US"/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fld id="{670D994A-D1B8-47AB-96F1-6E78F76985BE}" type="slidenum">
              <a:rPr lang="en-US"/>
              <a:pPr/>
              <a:t>14</a:t>
            </a:fld>
            <a:endParaRPr lang="en-US"/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fld id="{6957B222-BD01-4858-8563-0C7A4A5569F4}" type="slidenum">
              <a:rPr lang="en-US"/>
              <a:pPr/>
              <a:t>15</a:t>
            </a:fld>
            <a:endParaRPr lang="en-US"/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fld id="{6FF983D9-D0BD-41F6-B4CD-4C73047A5174}" type="slidenum">
              <a:rPr lang="en-US"/>
              <a:pPr/>
              <a:t>16</a:t>
            </a:fld>
            <a:endParaRPr lang="en-US"/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fld id="{919180CF-F0A5-455F-BB0A-9B9CE8332773}" type="slidenum">
              <a:rPr lang="en-US"/>
              <a:pPr/>
              <a:t>17</a:t>
            </a:fld>
            <a:endParaRPr lang="en-US"/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3424" tIns="46712" rIns="93424" bIns="46712" anchor="b"/>
          <a:lstStyle/>
          <a:p>
            <a:pPr algn="r" defTabSz="933450" eaLnBrk="1" hangingPunct="1"/>
            <a:fld id="{E28A4602-32D4-4FE2-A960-BD4E15CBFEA0}" type="slidenum">
              <a:rPr lang="en-US" sz="1200" b="0">
                <a:latin typeface="Arial" pitchFamily="34" charset="0"/>
              </a:rPr>
              <a:pPr algn="r" defTabSz="933450" eaLnBrk="1" hangingPunct="1"/>
              <a:t>18</a:t>
            </a:fld>
            <a:endParaRPr lang="en-US" sz="1200" b="0">
              <a:latin typeface="Arial" pitchFamily="34" charset="0"/>
            </a:endParaRPr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3424" tIns="46712" rIns="93424" bIns="46712" anchor="b"/>
          <a:lstStyle/>
          <a:p>
            <a:pPr algn="r" defTabSz="933450" eaLnBrk="1" hangingPunct="1"/>
            <a:fld id="{833178EE-796A-4492-958A-624FBF754C3E}" type="slidenum">
              <a:rPr lang="en-US" sz="1200" b="0">
                <a:latin typeface="Arial" pitchFamily="34" charset="0"/>
              </a:rPr>
              <a:pPr algn="r" defTabSz="933450" eaLnBrk="1" hangingPunct="1"/>
              <a:t>19</a:t>
            </a:fld>
            <a:endParaRPr lang="en-US" sz="1200" b="0">
              <a:latin typeface="Arial" pitchFamily="34" charset="0"/>
            </a:endParaRPr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3424" tIns="46712" rIns="93424" bIns="46712" anchor="b"/>
          <a:lstStyle/>
          <a:p>
            <a:pPr algn="r" defTabSz="933450" eaLnBrk="1" hangingPunct="1"/>
            <a:fld id="{D7C038F7-5990-49EE-930D-33F52AD40A53}" type="slidenum">
              <a:rPr lang="en-US" sz="1200" b="0">
                <a:latin typeface="Arial" pitchFamily="34" charset="0"/>
              </a:rPr>
              <a:pPr algn="r" defTabSz="933450" eaLnBrk="1" hangingPunct="1"/>
              <a:t>20</a:t>
            </a:fld>
            <a:endParaRPr lang="en-US" sz="1200" b="0">
              <a:latin typeface="Arial" pitchFamily="34" charset="0"/>
            </a:endParaRPr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fld id="{4DC0A999-0D01-4EB9-9E33-A78BEFB4194A}" type="slidenum">
              <a:rPr lang="en-US"/>
              <a:pPr/>
              <a:t>2</a:t>
            </a:fld>
            <a:endParaRPr lang="en-US"/>
          </a:p>
        </p:txBody>
      </p:sp>
      <p:sp>
        <p:nvSpPr>
          <p:cNvPr id="3784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784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3424" tIns="46712" rIns="93424" bIns="46712" anchor="b"/>
          <a:lstStyle/>
          <a:p>
            <a:pPr algn="r" defTabSz="933450" eaLnBrk="1" hangingPunct="1"/>
            <a:fld id="{70D6CA1D-23ED-4952-A599-4C59CABF979F}" type="slidenum">
              <a:rPr lang="en-US" sz="1200" b="0">
                <a:latin typeface="Arial" pitchFamily="34" charset="0"/>
              </a:rPr>
              <a:pPr algn="r" defTabSz="933450" eaLnBrk="1" hangingPunct="1"/>
              <a:t>21</a:t>
            </a:fld>
            <a:endParaRPr lang="en-US" sz="1200" b="0">
              <a:latin typeface="Arial" pitchFamily="34" charset="0"/>
            </a:endParaRPr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3424" tIns="46712" rIns="93424" bIns="46712" anchor="b"/>
          <a:lstStyle/>
          <a:p>
            <a:pPr algn="r" defTabSz="933450" eaLnBrk="1" hangingPunct="1"/>
            <a:fld id="{A8AD9C35-7A8B-4DA0-8960-C374AA4A6728}" type="slidenum">
              <a:rPr lang="en-US" sz="1200" b="0">
                <a:latin typeface="Arial" pitchFamily="34" charset="0"/>
              </a:rPr>
              <a:pPr algn="r" defTabSz="933450" eaLnBrk="1" hangingPunct="1"/>
              <a:t>22</a:t>
            </a:fld>
            <a:endParaRPr lang="en-US" sz="1200" b="0">
              <a:latin typeface="Arial" pitchFamily="34" charset="0"/>
            </a:endParaRPr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fld id="{E2769510-50A4-4553-858C-9F20ED01B0DC}" type="slidenum">
              <a:rPr lang="en-US"/>
              <a:pPr/>
              <a:t>23</a:t>
            </a:fld>
            <a:endParaRPr lang="en-US"/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3424" tIns="46712" rIns="93424" bIns="46712" anchor="b"/>
          <a:lstStyle/>
          <a:p>
            <a:pPr algn="r" defTabSz="933450" eaLnBrk="1" hangingPunct="1"/>
            <a:fld id="{BC1B09F4-70CE-4490-A0BE-CE08F22B4B3B}" type="slidenum">
              <a:rPr lang="en-US" sz="1200" b="0">
                <a:latin typeface="Arial" pitchFamily="34" charset="0"/>
              </a:rPr>
              <a:pPr algn="r" defTabSz="933450" eaLnBrk="1" hangingPunct="1"/>
              <a:t>24</a:t>
            </a:fld>
            <a:endParaRPr lang="en-US" sz="1200" b="0">
              <a:latin typeface="Arial" pitchFamily="34" charset="0"/>
            </a:endParaRPr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3424" tIns="46712" rIns="93424" bIns="46712" anchor="b"/>
          <a:lstStyle/>
          <a:p>
            <a:pPr algn="r" defTabSz="933450" eaLnBrk="1" hangingPunct="1"/>
            <a:fld id="{39C9BF25-96F5-4748-B06C-967077EB326C}" type="slidenum">
              <a:rPr lang="en-US" sz="1200" b="0">
                <a:latin typeface="Arial" pitchFamily="34" charset="0"/>
              </a:rPr>
              <a:pPr algn="r" defTabSz="933450" eaLnBrk="1" hangingPunct="1"/>
              <a:t>25</a:t>
            </a:fld>
            <a:endParaRPr lang="en-US" sz="1200" b="0">
              <a:latin typeface="Arial" pitchFamily="34" charset="0"/>
            </a:endParaRPr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3424" tIns="46712" rIns="93424" bIns="46712" anchor="b"/>
          <a:lstStyle/>
          <a:p>
            <a:pPr algn="r" defTabSz="933450" eaLnBrk="1" hangingPunct="1"/>
            <a:fld id="{02148E3D-9CBC-44F1-B322-A9589092DC6D}" type="slidenum">
              <a:rPr lang="en-US" sz="1200" b="0">
                <a:latin typeface="Arial" pitchFamily="34" charset="0"/>
              </a:rPr>
              <a:pPr algn="r" defTabSz="933450" eaLnBrk="1" hangingPunct="1"/>
              <a:t>26</a:t>
            </a:fld>
            <a:endParaRPr lang="en-US" sz="1200" b="0">
              <a:latin typeface="Arial" pitchFamily="34" charset="0"/>
            </a:endParaRPr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3424" tIns="46712" rIns="93424" bIns="46712" anchor="b"/>
          <a:lstStyle/>
          <a:p>
            <a:pPr algn="r" defTabSz="933450" eaLnBrk="1" hangingPunct="1"/>
            <a:fld id="{049F55F9-E809-4361-8374-03F45D57CA00}" type="slidenum">
              <a:rPr lang="en-US" sz="1200" b="0">
                <a:latin typeface="Arial" pitchFamily="34" charset="0"/>
              </a:rPr>
              <a:pPr algn="r" defTabSz="933450" eaLnBrk="1" hangingPunct="1"/>
              <a:t>27</a:t>
            </a:fld>
            <a:endParaRPr lang="en-US" sz="1200" b="0">
              <a:latin typeface="Arial" pitchFamily="34" charset="0"/>
            </a:endParaRPr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3424" tIns="46712" rIns="93424" bIns="46712" anchor="b"/>
          <a:lstStyle/>
          <a:p>
            <a:pPr algn="r" defTabSz="933450" eaLnBrk="1" hangingPunct="1"/>
            <a:fld id="{FF5E85E2-7B78-41FB-B69C-4C0A8DBD92C6}" type="slidenum">
              <a:rPr lang="en-US" sz="1200" b="0">
                <a:latin typeface="Arial" pitchFamily="34" charset="0"/>
              </a:rPr>
              <a:pPr algn="r" defTabSz="933450" eaLnBrk="1" hangingPunct="1"/>
              <a:t>28</a:t>
            </a:fld>
            <a:endParaRPr lang="en-US" sz="1200" b="0">
              <a:latin typeface="Arial" pitchFamily="34" charset="0"/>
            </a:endParaRPr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3424" tIns="46712" rIns="93424" bIns="46712" anchor="b"/>
          <a:lstStyle/>
          <a:p>
            <a:pPr algn="r" defTabSz="933450" eaLnBrk="1" hangingPunct="1"/>
            <a:fld id="{ECABAE7A-83EC-4BFC-B59A-B631A972AAF8}" type="slidenum">
              <a:rPr lang="en-US" sz="1200" b="0">
                <a:latin typeface="Arial" pitchFamily="34" charset="0"/>
              </a:rPr>
              <a:pPr algn="r" defTabSz="933450" eaLnBrk="1" hangingPunct="1"/>
              <a:t>29</a:t>
            </a:fld>
            <a:endParaRPr lang="en-US" sz="1200" b="0">
              <a:latin typeface="Arial" pitchFamily="34" charset="0"/>
            </a:endParaRPr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3424" tIns="46712" rIns="93424" bIns="46712" anchor="b"/>
          <a:lstStyle/>
          <a:p>
            <a:pPr algn="r" defTabSz="933450" eaLnBrk="1" hangingPunct="1"/>
            <a:fld id="{113CF002-5CF6-4EC0-BDE2-04652D686DFF}" type="slidenum">
              <a:rPr lang="en-US" sz="1200" b="0">
                <a:latin typeface="Arial" pitchFamily="34" charset="0"/>
              </a:rPr>
              <a:pPr algn="r" defTabSz="933450" eaLnBrk="1" hangingPunct="1"/>
              <a:t>30</a:t>
            </a:fld>
            <a:endParaRPr lang="en-US" sz="1200" b="0">
              <a:latin typeface="Arial" pitchFamily="34" charset="0"/>
            </a:endParaRPr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fld id="{49BC3154-0CAA-42BF-B9CA-C4906C99753F}" type="slidenum">
              <a:rPr lang="en-US"/>
              <a:pPr/>
              <a:t>3</a:t>
            </a:fld>
            <a:endParaRPr lang="en-US"/>
          </a:p>
        </p:txBody>
      </p:sp>
      <p:sp>
        <p:nvSpPr>
          <p:cNvPr id="3688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688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3424" tIns="46712" rIns="93424" bIns="46712" anchor="b"/>
          <a:lstStyle/>
          <a:p>
            <a:pPr algn="r" defTabSz="933450" eaLnBrk="1" hangingPunct="1"/>
            <a:fld id="{8B87FD7B-4567-43FF-B6EE-674B297F98FA}" type="slidenum">
              <a:rPr lang="en-US" sz="1200" b="0">
                <a:latin typeface="Arial" pitchFamily="34" charset="0"/>
              </a:rPr>
              <a:pPr algn="r" defTabSz="933450" eaLnBrk="1" hangingPunct="1"/>
              <a:t>31</a:t>
            </a:fld>
            <a:endParaRPr lang="en-US" sz="1200" b="0">
              <a:latin typeface="Arial" pitchFamily="34" charset="0"/>
            </a:endParaRPr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3424" tIns="46712" rIns="93424" bIns="46712" anchor="b"/>
          <a:lstStyle/>
          <a:p>
            <a:pPr algn="r" defTabSz="933450" eaLnBrk="1" hangingPunct="1"/>
            <a:fld id="{CFCA7C86-1D1B-461D-B08A-537F38F1AB36}" type="slidenum">
              <a:rPr lang="en-US" sz="1200" b="0">
                <a:latin typeface="Arial" pitchFamily="34" charset="0"/>
              </a:rPr>
              <a:pPr algn="r" defTabSz="933450" eaLnBrk="1" hangingPunct="1"/>
              <a:t>32</a:t>
            </a:fld>
            <a:endParaRPr lang="en-US" sz="1200" b="0">
              <a:latin typeface="Arial" pitchFamily="34" charset="0"/>
            </a:endParaRPr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3424" tIns="46712" rIns="93424" bIns="46712" anchor="b"/>
          <a:lstStyle/>
          <a:p>
            <a:pPr algn="r" defTabSz="933450" eaLnBrk="1" hangingPunct="1"/>
            <a:fld id="{53A58996-4D5B-42B5-A939-0F81A23970D7}" type="slidenum">
              <a:rPr lang="en-US" sz="1200" b="0">
                <a:latin typeface="Arial" pitchFamily="34" charset="0"/>
              </a:rPr>
              <a:pPr algn="r" defTabSz="933450" eaLnBrk="1" hangingPunct="1"/>
              <a:t>33</a:t>
            </a:fld>
            <a:endParaRPr lang="en-US" sz="1200" b="0">
              <a:latin typeface="Arial" pitchFamily="34" charset="0"/>
            </a:endParaRPr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3424" tIns="46712" rIns="93424" bIns="46712" anchor="b"/>
          <a:lstStyle/>
          <a:p>
            <a:pPr algn="r" defTabSz="933450" eaLnBrk="1" hangingPunct="1"/>
            <a:fld id="{B201BDBC-1C55-4BAE-A58A-B6FFB4711C5F}" type="slidenum">
              <a:rPr lang="en-US" sz="1200" b="0">
                <a:latin typeface="Arial" pitchFamily="34" charset="0"/>
              </a:rPr>
              <a:pPr algn="r" defTabSz="933450" eaLnBrk="1" hangingPunct="1"/>
              <a:t>34</a:t>
            </a:fld>
            <a:endParaRPr lang="en-US" sz="1200" b="0">
              <a:latin typeface="Arial" pitchFamily="34" charset="0"/>
            </a:endParaRPr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3424" tIns="46712" rIns="93424" bIns="46712" anchor="b"/>
          <a:lstStyle/>
          <a:p>
            <a:pPr algn="r" defTabSz="933450" eaLnBrk="1" hangingPunct="1"/>
            <a:fld id="{E54A17A4-1DD8-46A8-9133-C59E5DABC9AA}" type="slidenum">
              <a:rPr lang="en-US" sz="1200" b="0">
                <a:latin typeface="Arial" pitchFamily="34" charset="0"/>
              </a:rPr>
              <a:pPr algn="r" defTabSz="933450" eaLnBrk="1" hangingPunct="1"/>
              <a:t>35</a:t>
            </a:fld>
            <a:endParaRPr lang="en-US" sz="1200" b="0">
              <a:latin typeface="Arial" pitchFamily="34" charset="0"/>
            </a:endParaRPr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3424" tIns="46712" rIns="93424" bIns="46712" anchor="b"/>
          <a:lstStyle/>
          <a:p>
            <a:pPr algn="r" defTabSz="933450" eaLnBrk="1" hangingPunct="1"/>
            <a:fld id="{FB71A25F-E66F-4886-857F-20AA90892669}" type="slidenum">
              <a:rPr lang="en-US" sz="1200" b="0">
                <a:latin typeface="Arial" pitchFamily="34" charset="0"/>
              </a:rPr>
              <a:pPr algn="r" defTabSz="933450" eaLnBrk="1" hangingPunct="1"/>
              <a:t>36</a:t>
            </a:fld>
            <a:endParaRPr lang="en-US" sz="1200" b="0">
              <a:latin typeface="Arial" pitchFamily="34" charset="0"/>
            </a:endParaRPr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3424" tIns="46712" rIns="93424" bIns="46712" anchor="b"/>
          <a:lstStyle/>
          <a:p>
            <a:pPr algn="r" defTabSz="933450" eaLnBrk="1" hangingPunct="1"/>
            <a:fld id="{175A5383-F9A0-4C1A-B375-9D0E774D9C1D}" type="slidenum">
              <a:rPr lang="en-US" sz="1200" b="0">
                <a:latin typeface="Arial" pitchFamily="34" charset="0"/>
              </a:rPr>
              <a:pPr algn="r" defTabSz="933450" eaLnBrk="1" hangingPunct="1"/>
              <a:t>37</a:t>
            </a:fld>
            <a:endParaRPr lang="en-US" sz="1200" b="0">
              <a:latin typeface="Arial" pitchFamily="34" charset="0"/>
            </a:endParaRPr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3424" tIns="46712" rIns="93424" bIns="46712" anchor="b"/>
          <a:lstStyle/>
          <a:p>
            <a:pPr algn="r" defTabSz="933450" eaLnBrk="1" hangingPunct="1"/>
            <a:fld id="{3909814D-EFA7-4FE6-98AB-7DF64FDDB83C}" type="slidenum">
              <a:rPr lang="en-US" sz="1200" b="0">
                <a:latin typeface="Arial" pitchFamily="34" charset="0"/>
              </a:rPr>
              <a:pPr algn="r" defTabSz="933450" eaLnBrk="1" hangingPunct="1"/>
              <a:t>38</a:t>
            </a:fld>
            <a:endParaRPr lang="en-US" sz="1200" b="0">
              <a:latin typeface="Arial" pitchFamily="34" charset="0"/>
            </a:endParaRPr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fld id="{C8970DBA-8991-4388-955C-E654C1CE6F12}" type="slidenum">
              <a:rPr lang="en-US"/>
              <a:pPr/>
              <a:t>39</a:t>
            </a:fld>
            <a:endParaRPr lang="en-US"/>
          </a:p>
        </p:txBody>
      </p:sp>
      <p:sp>
        <p:nvSpPr>
          <p:cNvPr id="3801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801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3424" tIns="46712" rIns="93424" bIns="46712" anchor="b"/>
          <a:lstStyle/>
          <a:p>
            <a:pPr algn="r" defTabSz="933450" eaLnBrk="1" hangingPunct="1"/>
            <a:fld id="{D650328E-130C-4DEC-AA94-A17D93FF7A88}" type="slidenum">
              <a:rPr lang="en-US" sz="1200" b="0">
                <a:latin typeface="Arial" pitchFamily="34" charset="0"/>
              </a:rPr>
              <a:pPr algn="r" defTabSz="933450" eaLnBrk="1" hangingPunct="1"/>
              <a:t>40</a:t>
            </a:fld>
            <a:endParaRPr lang="en-US" sz="1200" b="0">
              <a:latin typeface="Arial" pitchFamily="34" charset="0"/>
            </a:endParaRPr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fld id="{9FD4ABCD-C263-4ED4-ADC6-66097DC6B114}" type="slidenum">
              <a:rPr lang="en-US"/>
              <a:pPr/>
              <a:t>4</a:t>
            </a:fld>
            <a:endParaRPr lang="en-US"/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3424" tIns="46712" rIns="93424" bIns="46712" anchor="b"/>
          <a:lstStyle/>
          <a:p>
            <a:pPr algn="r" defTabSz="933450" eaLnBrk="1" hangingPunct="1"/>
            <a:fld id="{375EC31A-BE3E-44C1-B7A4-A15941E65A24}" type="slidenum">
              <a:rPr lang="en-US" sz="1200" b="0">
                <a:latin typeface="Arial" pitchFamily="34" charset="0"/>
              </a:rPr>
              <a:pPr algn="r" defTabSz="933450" eaLnBrk="1" hangingPunct="1"/>
              <a:t>41</a:t>
            </a:fld>
            <a:endParaRPr lang="en-US" sz="1200" b="0">
              <a:latin typeface="Arial" pitchFamily="34" charset="0"/>
            </a:endParaRPr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fld id="{766566C8-132D-42A2-A61A-9F9B313CC3FF}" type="slidenum">
              <a:rPr lang="en-US"/>
              <a:pPr/>
              <a:t>42</a:t>
            </a:fld>
            <a:endParaRPr lang="en-US"/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fld id="{0B76B560-EE73-478B-8EE4-ABFC6AC53FD0}" type="slidenum">
              <a:rPr lang="en-US"/>
              <a:pPr/>
              <a:t>43</a:t>
            </a:fld>
            <a:endParaRPr lang="en-US"/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fld id="{313CB9A7-9098-47E3-AD42-B70D10C5F5F6}" type="slidenum">
              <a:rPr lang="en-US"/>
              <a:pPr/>
              <a:t>44</a:t>
            </a:fld>
            <a:endParaRPr lang="en-US"/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fld id="{D58B17B7-6390-417B-8CFA-C9B6A7D282B7}" type="slidenum">
              <a:rPr lang="en-US"/>
              <a:pPr/>
              <a:t>45</a:t>
            </a:fld>
            <a:endParaRPr lang="en-US"/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fld id="{6ECBBED9-CA2E-476D-BC4A-2833CC84D064}" type="slidenum">
              <a:rPr lang="en-US"/>
              <a:pPr/>
              <a:t>46</a:t>
            </a:fld>
            <a:endParaRPr lang="en-US"/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fld id="{A3C40FA7-7974-44BA-98B8-78C3F4AAD90A}" type="slidenum">
              <a:rPr lang="en-US"/>
              <a:pPr/>
              <a:t>47</a:t>
            </a:fld>
            <a:endParaRPr lang="en-US"/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fld id="{52C27356-C7F5-4A70-A98D-225A6FBD81D6}" type="slidenum">
              <a:rPr lang="en-US"/>
              <a:pPr/>
              <a:t>48</a:t>
            </a:fld>
            <a:endParaRPr lang="en-US"/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3424" tIns="46712" rIns="93424" bIns="46712" anchor="b"/>
          <a:lstStyle/>
          <a:p>
            <a:pPr algn="r" defTabSz="933450" eaLnBrk="1" hangingPunct="1"/>
            <a:fld id="{9D4B6EA6-D2BE-4D03-A058-1B5523D1ADC6}" type="slidenum">
              <a:rPr lang="en-US" sz="1200" b="0">
                <a:latin typeface="Arial" pitchFamily="34" charset="0"/>
              </a:rPr>
              <a:pPr algn="r" defTabSz="933450" eaLnBrk="1" hangingPunct="1"/>
              <a:t>49</a:t>
            </a:fld>
            <a:endParaRPr lang="en-US" sz="1200" b="0">
              <a:latin typeface="Arial" pitchFamily="34" charset="0"/>
            </a:endParaRPr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3424" tIns="46712" rIns="93424" bIns="46712" anchor="b"/>
          <a:lstStyle/>
          <a:p>
            <a:pPr algn="r" defTabSz="933450" eaLnBrk="1" hangingPunct="1"/>
            <a:fld id="{AA58BD08-5713-4FAA-9767-819AD42809E9}" type="slidenum">
              <a:rPr lang="en-US" sz="1200" b="0">
                <a:latin typeface="Arial" pitchFamily="34" charset="0"/>
              </a:rPr>
              <a:pPr algn="r" defTabSz="933450" eaLnBrk="1" hangingPunct="1"/>
              <a:t>50</a:t>
            </a:fld>
            <a:endParaRPr lang="en-US" sz="1200" b="0">
              <a:latin typeface="Arial" pitchFamily="34" charset="0"/>
            </a:endParaRPr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fld id="{44ADE332-EB4A-432B-9BF3-D6E8DC8F3BF3}" type="slidenum">
              <a:rPr lang="en-US"/>
              <a:pPr/>
              <a:t>5</a:t>
            </a:fld>
            <a:endParaRPr lang="en-US"/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3424" tIns="46712" rIns="93424" bIns="46712" anchor="b"/>
          <a:lstStyle/>
          <a:p>
            <a:pPr algn="r" defTabSz="933450" eaLnBrk="1" hangingPunct="1"/>
            <a:fld id="{19246F1C-CB5E-42C3-B2BF-C27BFD1583F1}" type="slidenum">
              <a:rPr lang="en-US" sz="1200" b="0">
                <a:latin typeface="Arial" pitchFamily="34" charset="0"/>
              </a:rPr>
              <a:pPr algn="r" defTabSz="933450" eaLnBrk="1" hangingPunct="1"/>
              <a:t>51</a:t>
            </a:fld>
            <a:endParaRPr lang="en-US" sz="1200" b="0">
              <a:latin typeface="Arial" pitchFamily="34" charset="0"/>
            </a:endParaRPr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3424" tIns="46712" rIns="93424" bIns="46712" anchor="b"/>
          <a:lstStyle/>
          <a:p>
            <a:pPr algn="r" defTabSz="933450" eaLnBrk="1" hangingPunct="1"/>
            <a:fld id="{CA4CAECF-2A0D-45C4-8759-13A9B0F3D185}" type="slidenum">
              <a:rPr lang="en-US" sz="1200" b="0">
                <a:latin typeface="Arial" pitchFamily="34" charset="0"/>
              </a:rPr>
              <a:pPr algn="r" defTabSz="933450" eaLnBrk="1" hangingPunct="1"/>
              <a:t>52</a:t>
            </a:fld>
            <a:endParaRPr lang="en-US" sz="1200" b="0">
              <a:latin typeface="Arial" pitchFamily="34" charset="0"/>
            </a:endParaRPr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3424" tIns="46712" rIns="93424" bIns="46712" anchor="b"/>
          <a:lstStyle/>
          <a:p>
            <a:pPr algn="r" defTabSz="933450" eaLnBrk="1" hangingPunct="1"/>
            <a:fld id="{9956BCC0-64CE-49FF-8DE6-1708B39C5287}" type="slidenum">
              <a:rPr lang="en-US" sz="1200" b="0">
                <a:latin typeface="Arial" pitchFamily="34" charset="0"/>
              </a:rPr>
              <a:pPr algn="r" defTabSz="933450" eaLnBrk="1" hangingPunct="1"/>
              <a:t>53</a:t>
            </a:fld>
            <a:endParaRPr lang="en-US" sz="1200" b="0">
              <a:latin typeface="Arial" pitchFamily="34" charset="0"/>
            </a:endParaRPr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3424" tIns="46712" rIns="93424" bIns="46712" anchor="b"/>
          <a:lstStyle/>
          <a:p>
            <a:pPr algn="r" defTabSz="933450" eaLnBrk="1" hangingPunct="1"/>
            <a:fld id="{53632DC4-3EC9-48BF-A10E-CF6A06E4E2D0}" type="slidenum">
              <a:rPr lang="en-US" sz="1200" b="0">
                <a:latin typeface="Arial" pitchFamily="34" charset="0"/>
              </a:rPr>
              <a:pPr algn="r" defTabSz="933450" eaLnBrk="1" hangingPunct="1"/>
              <a:t>54</a:t>
            </a:fld>
            <a:endParaRPr lang="en-US" sz="1200" b="0">
              <a:latin typeface="Arial" pitchFamily="34" charset="0"/>
            </a:endParaRPr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3424" tIns="46712" rIns="93424" bIns="46712" anchor="b"/>
          <a:lstStyle/>
          <a:p>
            <a:pPr algn="r" defTabSz="933450" eaLnBrk="1" hangingPunct="1"/>
            <a:fld id="{E26F9A76-68AD-4EA3-B549-450C3D29200E}" type="slidenum">
              <a:rPr lang="en-US" sz="1200" b="0">
                <a:latin typeface="Arial" pitchFamily="34" charset="0"/>
              </a:rPr>
              <a:pPr algn="r" defTabSz="933450" eaLnBrk="1" hangingPunct="1"/>
              <a:t>55</a:t>
            </a:fld>
            <a:endParaRPr lang="en-US" sz="1200" b="0">
              <a:latin typeface="Arial" pitchFamily="34" charset="0"/>
            </a:endParaRPr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3424" tIns="46712" rIns="93424" bIns="46712" anchor="b"/>
          <a:lstStyle/>
          <a:p>
            <a:pPr algn="r" defTabSz="933450" eaLnBrk="1" hangingPunct="1"/>
            <a:fld id="{7B9162EE-0B06-448B-9710-EB565044466F}" type="slidenum">
              <a:rPr lang="en-US" sz="1200" b="0">
                <a:latin typeface="Arial" pitchFamily="34" charset="0"/>
              </a:rPr>
              <a:pPr algn="r" defTabSz="933450" eaLnBrk="1" hangingPunct="1"/>
              <a:t>56</a:t>
            </a:fld>
            <a:endParaRPr lang="en-US" sz="1200" b="0">
              <a:latin typeface="Arial" pitchFamily="34" charset="0"/>
            </a:endParaRPr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fld id="{926A0C59-CCB6-41F3-881D-37F6EEECCD1F}" type="slidenum">
              <a:rPr lang="en-US"/>
              <a:pPr/>
              <a:t>57</a:t>
            </a:fld>
            <a:endParaRPr lang="en-US"/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fld id="{C1EDCC20-E573-4CDF-B7D1-BE1CB24D181A}" type="slidenum">
              <a:rPr lang="en-US"/>
              <a:pPr/>
              <a:t>58</a:t>
            </a:fld>
            <a:endParaRPr lang="en-US"/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fld id="{62CC6E3B-B716-4C20-82BA-468F31EAC0B6}" type="slidenum">
              <a:rPr lang="en-US"/>
              <a:pPr/>
              <a:t>59</a:t>
            </a:fld>
            <a:endParaRPr lang="en-US"/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fld id="{A2F04ADE-1094-4ED1-B067-8AFD2EC361B9}" type="slidenum">
              <a:rPr lang="en-US"/>
              <a:pPr/>
              <a:t>60</a:t>
            </a:fld>
            <a:endParaRPr lang="en-US"/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fld id="{572D6B87-25CB-45FD-BF15-4FFE777FE0B8}" type="slidenum">
              <a:rPr lang="en-US"/>
              <a:pPr/>
              <a:t>6</a:t>
            </a:fld>
            <a:endParaRPr lang="en-US"/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fld id="{0B17A403-29A4-4896-94DC-D01E436B9122}" type="slidenum">
              <a:rPr lang="en-US"/>
              <a:pPr/>
              <a:t>61</a:t>
            </a:fld>
            <a:endParaRPr lang="en-US"/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fld id="{FF0D5CFA-ACD1-4400-851C-956AF954C6F1}" type="slidenum">
              <a:rPr lang="en-US"/>
              <a:pPr/>
              <a:t>62</a:t>
            </a:fld>
            <a:endParaRPr lang="en-US"/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fld id="{29B5DC0B-6DD2-4E7E-9707-4312B898F9F4}" type="slidenum">
              <a:rPr lang="en-US"/>
              <a:pPr/>
              <a:t>63</a:t>
            </a:fld>
            <a:endParaRPr lang="en-US"/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fld id="{4D9ACC58-4B06-42CF-BF6A-52B2EB1CC3A2}" type="slidenum">
              <a:rPr lang="en-US"/>
              <a:pPr/>
              <a:t>64</a:t>
            </a:fld>
            <a:endParaRPr lang="en-US"/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fld id="{07974AAF-E2CE-4F16-A61A-2F1608657A52}" type="slidenum">
              <a:rPr lang="en-US"/>
              <a:pPr/>
              <a:t>65</a:t>
            </a:fld>
            <a:endParaRPr lang="en-US"/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fld id="{9B4FD75E-6ABA-42E8-9054-08EB9C2CB1A2}" type="slidenum">
              <a:rPr lang="en-US"/>
              <a:pPr/>
              <a:t>66</a:t>
            </a:fld>
            <a:endParaRPr lang="en-US"/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fld id="{675085C4-F08E-4CDF-BC17-AECCB0D4157C}" type="slidenum">
              <a:rPr lang="en-US"/>
              <a:pPr/>
              <a:t>67</a:t>
            </a:fld>
            <a:endParaRPr lang="en-US"/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fld id="{28B26143-91C6-4442-A087-50A4A70D675C}" type="slidenum">
              <a:rPr lang="en-US"/>
              <a:pPr/>
              <a:t>68</a:t>
            </a:fld>
            <a:endParaRPr lang="en-US"/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fld id="{EEBF179C-EC20-4C8B-826A-99EEA87B04CB}" type="slidenum">
              <a:rPr lang="en-US"/>
              <a:pPr/>
              <a:t>69</a:t>
            </a:fld>
            <a:endParaRPr lang="en-US"/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fld id="{232D4569-4323-46FB-B6EB-6F1B865FF0FF}" type="slidenum">
              <a:rPr lang="en-US"/>
              <a:pPr/>
              <a:t>70</a:t>
            </a:fld>
            <a:endParaRPr lang="en-US"/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fld id="{E0F35FFF-36B3-4FF4-9E42-E7EDE3E4758C}" type="slidenum">
              <a:rPr lang="en-US"/>
              <a:pPr/>
              <a:t>7</a:t>
            </a:fld>
            <a:endParaRPr lang="en-US"/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fld id="{F547695E-4CA8-4CF0-8E66-8E9917D3615E}" type="slidenum">
              <a:rPr lang="en-US"/>
              <a:pPr/>
              <a:t>71</a:t>
            </a:fld>
            <a:endParaRPr lang="en-US"/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fld id="{3AE6BC03-2753-4F23-B63C-9020B4FBB035}" type="slidenum">
              <a:rPr lang="en-US"/>
              <a:pPr/>
              <a:t>72</a:t>
            </a:fld>
            <a:endParaRPr lang="en-US"/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fld id="{0C3E69B6-810A-4728-BF2A-6A05DAD9EA2B}" type="slidenum">
              <a:rPr lang="en-US"/>
              <a:pPr/>
              <a:t>73</a:t>
            </a:fld>
            <a:endParaRPr lang="en-US"/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fld id="{57D99442-D675-435E-8DD3-FAABCC3747DE}" type="slidenum">
              <a:rPr lang="en-US"/>
              <a:pPr/>
              <a:t>74</a:t>
            </a:fld>
            <a:endParaRPr lang="en-US"/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fld id="{EE4F9366-2042-4A59-AE65-0174B5A638F8}" type="slidenum">
              <a:rPr lang="en-US"/>
              <a:pPr/>
              <a:t>75</a:t>
            </a:fld>
            <a:endParaRPr lang="en-US"/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fld id="{84D8D188-F9B1-4B36-A87B-BCC59D65FE88}" type="slidenum">
              <a:rPr lang="en-US"/>
              <a:pPr/>
              <a:t>76</a:t>
            </a:fld>
            <a:endParaRPr lang="en-US"/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3424" tIns="46712" rIns="93424" bIns="46712" anchor="b"/>
          <a:lstStyle/>
          <a:p>
            <a:pPr algn="r" defTabSz="933450" eaLnBrk="1" hangingPunct="1"/>
            <a:fld id="{11D3B42A-CFD4-4703-8541-1F05D429317A}" type="slidenum">
              <a:rPr lang="en-US" sz="1200" b="0">
                <a:latin typeface="Arial" pitchFamily="34" charset="0"/>
              </a:rPr>
              <a:pPr algn="r" defTabSz="933450" eaLnBrk="1" hangingPunct="1"/>
              <a:t>77</a:t>
            </a:fld>
            <a:endParaRPr lang="en-US" sz="1200" b="0">
              <a:latin typeface="Arial" pitchFamily="34" charset="0"/>
            </a:endParaRPr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3424" tIns="46712" rIns="93424" bIns="46712" anchor="b"/>
          <a:lstStyle/>
          <a:p>
            <a:pPr algn="r" defTabSz="933450" eaLnBrk="1" hangingPunct="1"/>
            <a:fld id="{1823CD6D-8C99-4A16-BF7E-564AE6DB4BCF}" type="slidenum">
              <a:rPr lang="en-US" sz="1200" b="0">
                <a:latin typeface="Arial" pitchFamily="34" charset="0"/>
              </a:rPr>
              <a:pPr algn="r" defTabSz="933450" eaLnBrk="1" hangingPunct="1"/>
              <a:t>78</a:t>
            </a:fld>
            <a:endParaRPr lang="en-US" sz="1200" b="0">
              <a:latin typeface="Arial" pitchFamily="34" charset="0"/>
            </a:endParaRPr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3424" tIns="46712" rIns="93424" bIns="46712" anchor="b"/>
          <a:lstStyle/>
          <a:p>
            <a:pPr algn="r" defTabSz="933450" eaLnBrk="1" hangingPunct="1"/>
            <a:fld id="{347B600D-5691-4CC1-BB05-5E49C9559FEF}" type="slidenum">
              <a:rPr lang="en-US" sz="1200" b="0">
                <a:latin typeface="Arial" pitchFamily="34" charset="0"/>
              </a:rPr>
              <a:pPr algn="r" defTabSz="933450" eaLnBrk="1" hangingPunct="1"/>
              <a:t>79</a:t>
            </a:fld>
            <a:endParaRPr lang="en-US" sz="1200" b="0">
              <a:latin typeface="Arial" pitchFamily="34" charset="0"/>
            </a:endParaRPr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3424" tIns="46712" rIns="93424" bIns="46712" anchor="b"/>
          <a:lstStyle/>
          <a:p>
            <a:pPr algn="r" defTabSz="933450" eaLnBrk="1" hangingPunct="1"/>
            <a:fld id="{E8687903-5637-4B38-A947-0742AAC31D67}" type="slidenum">
              <a:rPr lang="en-US" sz="1200" b="0">
                <a:latin typeface="Arial" pitchFamily="34" charset="0"/>
              </a:rPr>
              <a:pPr algn="r" defTabSz="933450" eaLnBrk="1" hangingPunct="1"/>
              <a:t>80</a:t>
            </a:fld>
            <a:endParaRPr lang="en-US" sz="1200" b="0">
              <a:latin typeface="Arial" pitchFamily="34" charset="0"/>
            </a:endParaRPr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3424" tIns="46712" rIns="93424" bIns="46712" anchor="b"/>
          <a:lstStyle/>
          <a:p>
            <a:pPr algn="r" defTabSz="933450" eaLnBrk="1" hangingPunct="1"/>
            <a:fld id="{1F354865-2C5A-455A-A523-E216BCCCEF84}" type="slidenum">
              <a:rPr lang="en-US" sz="1200" b="0">
                <a:latin typeface="Arial" pitchFamily="34" charset="0"/>
              </a:rPr>
              <a:pPr algn="r" defTabSz="933450" eaLnBrk="1" hangingPunct="1"/>
              <a:t>8</a:t>
            </a:fld>
            <a:endParaRPr lang="en-US" sz="1200" b="0">
              <a:latin typeface="Arial" pitchFamily="34" charset="0"/>
            </a:endParaRPr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fld id="{47E20258-0AFC-4B80-B3C3-0D283600A824}" type="slidenum">
              <a:rPr lang="en-US"/>
              <a:pPr/>
              <a:t>81</a:t>
            </a:fld>
            <a:endParaRPr lang="en-US"/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fld id="{D0D522C7-5BE6-480B-8F9B-87045D4E79E3}" type="slidenum">
              <a:rPr lang="en-US"/>
              <a:pPr/>
              <a:t>83</a:t>
            </a:fld>
            <a:endParaRPr lang="en-US"/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3424" tIns="46712" rIns="93424" bIns="46712" anchor="b"/>
          <a:lstStyle/>
          <a:p>
            <a:pPr algn="r" defTabSz="933450" eaLnBrk="1" hangingPunct="1"/>
            <a:fld id="{9FF6EBB7-E5B9-4915-BCF3-AE0732E59CC3}" type="slidenum">
              <a:rPr lang="en-US" sz="1200" b="0">
                <a:latin typeface="Arial" pitchFamily="34" charset="0"/>
              </a:rPr>
              <a:pPr algn="r" defTabSz="933450" eaLnBrk="1" hangingPunct="1"/>
              <a:t>84</a:t>
            </a:fld>
            <a:endParaRPr lang="en-US" sz="1200" b="0">
              <a:latin typeface="Arial" pitchFamily="34" charset="0"/>
            </a:endParaRPr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fld id="{5E1E05BF-1764-440D-9459-B4470D8DCDFE}" type="slidenum">
              <a:rPr lang="en-US"/>
              <a:pPr/>
              <a:t>85</a:t>
            </a:fld>
            <a:endParaRPr lang="en-US"/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fld id="{9F40E0DC-02A1-4068-BF86-A5758F0DB8FA}" type="slidenum">
              <a:rPr lang="en-US"/>
              <a:pPr/>
              <a:t>86</a:t>
            </a:fld>
            <a:endParaRPr lang="en-US"/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fld id="{0917408F-6657-461C-A286-353F6EFFDDAE}" type="slidenum">
              <a:rPr lang="en-US"/>
              <a:pPr/>
              <a:t>87</a:t>
            </a:fld>
            <a:endParaRPr lang="en-US"/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fld id="{0C5DFB31-1240-478D-B023-CD6BBF0E0CD0}" type="slidenum">
              <a:rPr lang="en-US"/>
              <a:pPr/>
              <a:t>88</a:t>
            </a:fld>
            <a:endParaRPr lang="en-US"/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fld id="{0ED69E2D-B0E1-43CF-A9E2-6BEAF636F023}" type="slidenum">
              <a:rPr lang="en-US"/>
              <a:pPr/>
              <a:t>89</a:t>
            </a:fld>
            <a:endParaRPr lang="en-US"/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fld id="{91CCE328-9786-4BF6-ACA7-213713D46DCD}" type="slidenum">
              <a:rPr lang="en-US"/>
              <a:pPr/>
              <a:t>90</a:t>
            </a:fld>
            <a:endParaRPr lang="en-US"/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fld id="{59862BFB-D359-4A3A-965A-0D6512CB48B3}" type="slidenum">
              <a:rPr lang="en-US"/>
              <a:pPr/>
              <a:t>91</a:t>
            </a:fld>
            <a:endParaRPr lang="en-US"/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3424" tIns="46712" rIns="93424" bIns="46712" anchor="b"/>
          <a:lstStyle/>
          <a:p>
            <a:pPr algn="r" defTabSz="933450" eaLnBrk="1" hangingPunct="1"/>
            <a:fld id="{271FD743-7ABE-49EC-A00F-B782C7921026}" type="slidenum">
              <a:rPr lang="en-US" sz="1200" b="0">
                <a:latin typeface="Arial" pitchFamily="34" charset="0"/>
              </a:rPr>
              <a:pPr algn="r" defTabSz="933450" eaLnBrk="1" hangingPunct="1"/>
              <a:t>10</a:t>
            </a:fld>
            <a:endParaRPr lang="en-US" sz="1200" b="0">
              <a:latin typeface="Arial" pitchFamily="34" charset="0"/>
            </a:endParaRPr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fld id="{8CBEEFEC-B56A-49D9-885A-FE02E1F31B53}" type="slidenum">
              <a:rPr lang="en-US"/>
              <a:pPr/>
              <a:t>92</a:t>
            </a:fld>
            <a:endParaRPr lang="en-US"/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fld id="{208CB235-0EBA-42D4-821B-139DAFB827F8}" type="slidenum">
              <a:rPr lang="en-US"/>
              <a:pPr/>
              <a:t>93</a:t>
            </a:fld>
            <a:endParaRPr lang="en-US"/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3424" tIns="46712" rIns="93424" bIns="46712" anchor="b"/>
          <a:lstStyle/>
          <a:p>
            <a:pPr algn="r" defTabSz="933450" eaLnBrk="1" hangingPunct="1"/>
            <a:fld id="{16D3DF7C-BFD2-4BD2-800B-0105C4400C34}" type="slidenum">
              <a:rPr lang="en-US" sz="1200" b="0">
                <a:latin typeface="Arial" pitchFamily="34" charset="0"/>
              </a:rPr>
              <a:pPr algn="r" defTabSz="933450" eaLnBrk="1" hangingPunct="1"/>
              <a:t>94</a:t>
            </a:fld>
            <a:endParaRPr lang="en-US" sz="1200" b="0">
              <a:latin typeface="Arial" pitchFamily="34" charset="0"/>
            </a:endParaRPr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3424" tIns="46712" rIns="93424" bIns="46712" anchor="b"/>
          <a:lstStyle/>
          <a:p>
            <a:pPr algn="r" defTabSz="933450" eaLnBrk="1" hangingPunct="1"/>
            <a:fld id="{6183C9BA-2C7E-4B9D-AEB5-10BBB617ADE4}" type="slidenum">
              <a:rPr lang="en-US" sz="1200" b="0">
                <a:latin typeface="Arial" pitchFamily="34" charset="0"/>
              </a:rPr>
              <a:pPr algn="r" defTabSz="933450" eaLnBrk="1" hangingPunct="1"/>
              <a:t>95</a:t>
            </a:fld>
            <a:endParaRPr lang="en-US" sz="1200" b="0">
              <a:latin typeface="Arial" pitchFamily="34" charset="0"/>
            </a:endParaRPr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3424" tIns="46712" rIns="93424" bIns="46712" anchor="b"/>
          <a:lstStyle/>
          <a:p>
            <a:pPr algn="r" defTabSz="933450" eaLnBrk="1" hangingPunct="1"/>
            <a:fld id="{D4BD551F-7E31-4122-919B-FB3EA834AE27}" type="slidenum">
              <a:rPr lang="en-US" sz="1200" b="0">
                <a:latin typeface="Arial" pitchFamily="34" charset="0"/>
              </a:rPr>
              <a:pPr algn="r" defTabSz="933450" eaLnBrk="1" hangingPunct="1"/>
              <a:t>96</a:t>
            </a:fld>
            <a:endParaRPr lang="en-US" sz="1200" b="0">
              <a:latin typeface="Arial" pitchFamily="34" charset="0"/>
            </a:endParaRPr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fld id="{BFA0FF6B-7711-4717-8B6A-52C09297CE02}" type="slidenum">
              <a:rPr lang="en-US"/>
              <a:pPr/>
              <a:t>97</a:t>
            </a:fld>
            <a:endParaRPr lang="en-US"/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fld id="{42F45157-D2A4-4AAC-88A9-D6434EBF4505}" type="slidenum">
              <a:rPr lang="en-US"/>
              <a:pPr/>
              <a:t>98</a:t>
            </a:fld>
            <a:endParaRPr lang="en-US"/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fld id="{3B406315-1A86-4826-B256-56FD7EDCCCCE}" type="slidenum">
              <a:rPr lang="en-US"/>
              <a:pPr/>
              <a:t>99</a:t>
            </a:fld>
            <a:endParaRPr lang="en-US"/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fld id="{7F754AE9-6290-4328-B29F-FDAF9FBBCB66}" type="slidenum">
              <a:rPr lang="en-US"/>
              <a:pPr/>
              <a:t>100</a:t>
            </a:fld>
            <a:endParaRPr lang="en-US"/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fld id="{AA04039C-34A8-45B5-A364-2DB48289B9CE}" type="slidenum">
              <a:rPr lang="en-US"/>
              <a:pPr/>
              <a:t>101</a:t>
            </a:fld>
            <a:endParaRPr lang="en-US"/>
          </a:p>
        </p:txBody>
      </p:sp>
      <p:sp>
        <p:nvSpPr>
          <p:cNvPr id="308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73D3127-74BB-4CC6-83C0-FF8DF44A58F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381000"/>
            <a:ext cx="2038350" cy="6075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5962650" cy="6075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E5C11DC-3DC6-4B96-8649-2DCF319ED04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ABB3812-B00B-4A6D-B4DD-3C3AE7809B9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60CF39B-53AF-499B-8EAE-994BC0CAFC0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8A07F31-C9D0-4DD1-8D24-E5B321C470F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9725"/>
            <a:ext cx="4000500" cy="4846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609725"/>
            <a:ext cx="4000500" cy="4846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8692DD5-76A7-4D1F-A505-3A6C472E21E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870E443-9049-4F88-9B37-D4AA2D9B222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880DE7A-DAAC-4142-AD4E-89567B30BF2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7C9BDED-E3D6-4F11-8F54-D518CE96B35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61B9868-B420-4D03-9EC1-F2CCE9ADB83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381000"/>
            <a:ext cx="2038350" cy="6075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5962650" cy="6075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7C36CA7-DEAA-48FD-B580-24833D72451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12387C5-96E9-45E6-948B-B6A3F5F8322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381000"/>
            <a:ext cx="2038350" cy="6075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5962650" cy="6075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9CE670D-4270-4C50-97EA-B8400735AD3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AF1E5DD-D7AA-4FE3-B790-18398B172D8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45F3E7C-11A7-42A5-ADFA-D8928B57921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5FAA8B7-7A53-48DE-85BF-77D405AE6A4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9725"/>
            <a:ext cx="4000500" cy="4846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609725"/>
            <a:ext cx="4000500" cy="4846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AA1E3A4-44C5-4F15-BC2F-4615075AD3D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DFFC2FE-45BA-4F57-88E7-EC86DD4359C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CC6E64B-8676-4E08-A23A-4B818435F0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1E0A7FE-545F-4D79-93E8-7278BDB3CD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DE30BEC-7F6F-4B5F-90F4-FD0ECAAFBB6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0B55149-232F-426F-BF5E-0F77E8B7733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C4F3073-93ED-4376-931C-BBC5F1DD7E9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381000"/>
            <a:ext cx="2038350" cy="6075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5962650" cy="6075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E6C7346-5BE0-43A1-87E1-26884E5796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936578F-0FE9-453A-8AEC-54327583B4E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8E5F0CD-0EC5-4B05-9280-D9618A62A05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B43B58C-4939-4715-9584-F30045A8436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9725"/>
            <a:ext cx="4000500" cy="4846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609725"/>
            <a:ext cx="4000500" cy="4846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49A9B66-6751-48D3-99A4-FE385846AFC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886368F-CE02-4CA0-85E5-C8E4BAF731B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38DFE55-4585-40E7-AE3C-55C3B868156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B8FCBC2-0471-4D48-AABC-CB825E938ED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A6292FE-E143-4049-B175-A0677B24E37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8479871-AE8F-494D-9A61-A4C9E63D934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E8B6020-91AE-4639-8E06-30813CC62EE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381000"/>
            <a:ext cx="2038350" cy="6075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5962650" cy="6075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28E6C83-B9ED-40AC-AB22-D571F155E1A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1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6EE3B0B-3C33-4238-9511-13730D8AC52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1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76233FC-7A11-46DD-ACD8-C7E23C47D40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1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9B8F88A-3D51-4D54-95AD-8EFA07C0DDB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9725"/>
            <a:ext cx="4000500" cy="4846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609725"/>
            <a:ext cx="4000500" cy="4846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1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3568880-A93E-429A-B834-B0A7753B39E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9E64938-A161-40F4-A733-96EA9214B55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1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BC0E090-8BA5-4A00-95D4-C43B74D8BB6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DE9FB0C-89B5-46C1-8D5A-A221B3CB700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1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F7A2AEC-B148-49E1-87CC-BE4818C7120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1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C856B0A-ECDF-4788-A5CE-F48D0F35F45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1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F26EE4E-43F4-40EC-B35C-FA94DFC0372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381000"/>
            <a:ext cx="2038350" cy="6075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5962650" cy="6075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1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C8BEB12-4F48-4C41-AE7F-A544B8B7067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9725"/>
            <a:ext cx="4000500" cy="4846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609725"/>
            <a:ext cx="4000500" cy="4846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381000"/>
            <a:ext cx="2038350" cy="6075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5962650" cy="6075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153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9725"/>
            <a:ext cx="8153400" cy="4846638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153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9725"/>
            <a:ext cx="4000500" cy="4846638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609725"/>
            <a:ext cx="4000500" cy="48466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9725"/>
            <a:ext cx="4000500" cy="4846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609725"/>
            <a:ext cx="4000500" cy="4846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381000"/>
            <a:ext cx="2038350" cy="6075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5962650" cy="6075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1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CBBBE66-9B29-4A0D-B920-E993E566CAD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1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C5AB984-7D48-44F5-A6AE-F64FB53D3C0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1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B68FF8E-9B45-4202-A1B4-BA2919607AF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9725"/>
            <a:ext cx="4000500" cy="4846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609725"/>
            <a:ext cx="4000500" cy="4846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1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D59F188-FB5F-473B-A049-631C82D09EA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9725"/>
            <a:ext cx="4000500" cy="4846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609725"/>
            <a:ext cx="4000500" cy="4846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CED7071-BD9E-4B54-A752-0FD6325D3DB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1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630B3F2-2F67-4839-87D9-78847554DB6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CEE2EA3-7430-4CD6-8203-AE1738EAC5E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1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82108D8-3F5F-4DA7-A609-3A879C30504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1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E650C59-328B-439B-8DF2-6A137F1FD7A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1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4046B2-FD6E-4723-AC04-5F19B7C68CC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381000"/>
            <a:ext cx="2038350" cy="6075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5962650" cy="6075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1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AB0D5CE-0B82-4CF0-B481-FC57F3B2E05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9725"/>
            <a:ext cx="4000500" cy="4846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609725"/>
            <a:ext cx="4000500" cy="4846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381000"/>
            <a:ext cx="2038350" cy="6075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5962650" cy="6075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2DC424B-B82A-4938-914E-BDF6F996CC3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8727D54-A081-4ED3-8D05-85DA11228AA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E483655-BB23-48CE-A2B6-3EB84325115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9725"/>
            <a:ext cx="4000500" cy="4846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609725"/>
            <a:ext cx="4000500" cy="4846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D896B3C-16F9-4A67-98A1-AD2403A7023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399BF71-0CD4-4990-9850-E6CAD1FFD32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A3F7A14-DE17-4830-B43F-8BC55315EE5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5F91CFD-9230-4B00-BD06-1803F832B4E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1F71263-1B9B-441F-BC31-4E18EB84722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EE32515-9A05-41EA-A586-6D9FDB5B4CA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A850294-6BFF-45AD-85EF-BFF90AC4424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381000"/>
            <a:ext cx="2038350" cy="6075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5962650" cy="6075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16E57FD-C329-4192-B3E7-7519E50A534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D558D5F-1787-4ADB-A8C4-B3B75294152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89D94F7-AC9A-446E-9CAF-4F2D6AC3F37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0186035-A757-454B-86DE-57A9261C29C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9725"/>
            <a:ext cx="4000500" cy="4846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609725"/>
            <a:ext cx="4000500" cy="4846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9AA644D-9CBC-4516-B4B9-01A819410F3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6F8BDB4-6794-459F-9D93-421F0289CDD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79A9264-10C5-4B8B-A3C9-E8326D19E3F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CABD18D-6B66-4F4E-B176-3C6492DCF7A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AB3446B-599E-4F7A-80EA-F09CC359ACA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64F108B-4F92-4B41-BC10-DD1840E1172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765A0EE-2722-4186-930C-F59C0629B91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381000"/>
            <a:ext cx="2038350" cy="6075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5962650" cy="6075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3AB56D5-DFA5-4795-B3A0-355F62DBCAE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92080E2-8BD0-4119-A590-BFD9A87BCBB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BCD9091-67E9-4100-8DA2-648905B38B8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BC57C9-6113-4836-9C17-3C106B85AEB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9725"/>
            <a:ext cx="4000500" cy="4846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609725"/>
            <a:ext cx="4000500" cy="4846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38107EE-13E3-4602-A3CC-B9C80662FA4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46CA148-5FB5-4214-B0ED-23187BF1D06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5FABAFF-D29A-4915-8E56-5117A39EFFB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60F3F7F-05D9-4DAD-89FD-C018D83F295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73984F0-117B-4C94-ACC4-9CE0D7DC79A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BED9AEC-EECE-48D3-BB2F-DD542AB2CBE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1FA1CD2-4787-41D0-8DD6-0960EE58E27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381000"/>
            <a:ext cx="2038350" cy="6075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5962650" cy="6075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D98F3E4-7F0A-4B8B-9E3B-9FF9224BB1F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B5048D8-4A83-40CF-B6E2-66EBE18EC97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A05CA1B-34EF-4160-9803-ACB61DA6578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2671965-18C9-4618-8B21-79F9B294C58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9725"/>
            <a:ext cx="4000500" cy="4846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609725"/>
            <a:ext cx="4000500" cy="4846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0456A30-71D1-4568-A935-9A1A06FFFBD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35F31CD-336F-481B-ACBC-CB2261BA3AB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C54309E-664A-421F-94F6-F97E5572EF9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2C7C7A0-4C98-4EEA-B55B-F4DB5D95DC6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50AB65D-1776-438F-9D75-0FF8F07F32C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0713DB7-FDA4-485F-8E08-35F6F064433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4" cstate="print"/>
          <a:srcRect l="46187" r="45502"/>
          <a:stretch>
            <a:fillRect/>
          </a:stretch>
        </p:blipFill>
        <p:spPr bwMode="auto">
          <a:xfrm rot="16200000">
            <a:off x="4381500" y="-4381500"/>
            <a:ext cx="381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90500" dist="127000" dir="9000000">
              <a:prstClr val="black">
                <a:alpha val="50000"/>
              </a:prstClr>
            </a:innerShdw>
          </a:effectLst>
        </p:spPr>
      </p:pic>
      <p:sp>
        <p:nvSpPr>
          <p:cNvPr id="8" name="Rectangle 7"/>
          <p:cNvSpPr/>
          <p:nvPr/>
        </p:nvSpPr>
        <p:spPr>
          <a:xfrm>
            <a:off x="2930525" y="6553200"/>
            <a:ext cx="3276600" cy="30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1400" dirty="0"/>
              <a:t>www.TomWilsonProperties.com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667001" y="0"/>
            <a:ext cx="6476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90500" dist="127000" dir="9000000">
              <a:prstClr val="black">
                <a:alpha val="50000"/>
              </a:prstClr>
            </a:innerShdw>
          </a:effectLst>
        </p:spPr>
      </p:pic>
      <p:sp>
        <p:nvSpPr>
          <p:cNvPr id="7" name="Rectangle 6"/>
          <p:cNvSpPr/>
          <p:nvPr/>
        </p:nvSpPr>
        <p:spPr>
          <a:xfrm>
            <a:off x="0" y="0"/>
            <a:ext cx="2667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 sz="1800" b="0">
              <a:solidFill>
                <a:srgbClr val="FFFFFF"/>
              </a:solidFill>
            </a:endParaRPr>
          </a:p>
        </p:txBody>
      </p:sp>
      <p:pic>
        <p:nvPicPr>
          <p:cNvPr id="1030" name="Picture 18" descr="C:\Users\Me\AppData\Local\Microsoft\Windows\Temporary Internet Files\Content.IE5\90Y41F8B\MP900431657[1].jpg"/>
          <p:cNvPicPr>
            <a:picLocks noChangeAspect="1" noChangeArrowheads="1"/>
          </p:cNvPicPr>
          <p:nvPr/>
        </p:nvPicPr>
        <p:blipFill>
          <a:blip r:embed="rId15"/>
          <a:srcRect l="64616"/>
          <a:stretch>
            <a:fillRect/>
          </a:stretch>
        </p:blipFill>
        <p:spPr bwMode="auto">
          <a:xfrm>
            <a:off x="0" y="0"/>
            <a:ext cx="2398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81000"/>
            <a:ext cx="81534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  <a:scene3d>
              <a:camera prst="orthographicFront"/>
              <a:lightRig rig="soft" dir="tl">
                <a:rot lat="0" lon="0" rev="0"/>
              </a:lightRig>
            </a:scene3d>
            <a:sp3d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32" name="Text Placeholder 30"/>
          <p:cNvSpPr>
            <a:spLocks noGrp="1"/>
          </p:cNvSpPr>
          <p:nvPr>
            <p:ph type="body" idx="1"/>
          </p:nvPr>
        </p:nvSpPr>
        <p:spPr bwMode="auto">
          <a:xfrm>
            <a:off x="457200" y="1609725"/>
            <a:ext cx="8153400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MS PGothic" pitchFamily="34" charset="-128"/>
          <a:cs typeface="Tahom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MS PGothic" pitchFamily="34" charset="-128"/>
          <a:cs typeface="Tahom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MS PGothic" pitchFamily="34" charset="-128"/>
          <a:cs typeface="Tahom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MS PGothic" pitchFamily="34" charset="-128"/>
          <a:cs typeface="Tahoma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ＭＳ Ｐゴシック" charset="0"/>
          <a:cs typeface="Tahoma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ＭＳ Ｐゴシック" charset="0"/>
          <a:cs typeface="Tahoma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ＭＳ Ｐゴシック" charset="0"/>
          <a:cs typeface="Tahoma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ＭＳ Ｐゴシック" charset="0"/>
          <a:cs typeface="Tahoma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tx2"/>
        </a:buClr>
        <a:buSzPct val="125000"/>
        <a:buFont typeface="Wingdings" pitchFamily="2" charset="2"/>
        <a:buChar char="§"/>
        <a:defRPr sz="2600">
          <a:solidFill>
            <a:srgbClr val="000000"/>
          </a:solidFill>
          <a:latin typeface="+mn-lt"/>
          <a:ea typeface="MS PGothic" pitchFamily="34" charset="-128"/>
          <a:cs typeface="+mn-cs"/>
        </a:defRPr>
      </a:lvl1pPr>
      <a:lvl2pPr marL="520700" indent="-228600" algn="l" rtl="0" eaLnBrk="0" fontAlgn="base" hangingPunct="0">
        <a:spcBef>
          <a:spcPts val="500"/>
        </a:spcBef>
        <a:spcAft>
          <a:spcPct val="0"/>
        </a:spcAft>
        <a:buClr>
          <a:schemeClr val="tx1"/>
        </a:buClr>
        <a:buSzPct val="125000"/>
        <a:buFont typeface="Wingdings" pitchFamily="2" charset="2"/>
        <a:buChar char="§"/>
        <a:defRPr sz="2300">
          <a:solidFill>
            <a:srgbClr val="000000"/>
          </a:solidFill>
          <a:latin typeface="+mn-lt"/>
          <a:ea typeface="Arial" charset="0"/>
          <a:cs typeface="+mn-cs"/>
        </a:defRPr>
      </a:lvl2pPr>
      <a:lvl3pPr marL="758825" indent="-228600" algn="l" rtl="0" eaLnBrk="0" fontAlgn="base" hangingPunct="0">
        <a:spcBef>
          <a:spcPts val="400"/>
        </a:spcBef>
        <a:spcAft>
          <a:spcPct val="0"/>
        </a:spcAft>
        <a:buClr>
          <a:schemeClr val="tx1"/>
        </a:buClr>
        <a:buSzPct val="125000"/>
        <a:buFont typeface="Wingdings" pitchFamily="2" charset="2"/>
        <a:buChar char="§"/>
        <a:defRPr sz="2000">
          <a:solidFill>
            <a:srgbClr val="000000"/>
          </a:solidFill>
          <a:latin typeface="+mn-lt"/>
          <a:ea typeface="Arial" charset="0"/>
          <a:cs typeface="+mn-cs"/>
        </a:defRPr>
      </a:lvl3pPr>
      <a:lvl4pPr marL="1004888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25000"/>
        <a:buFont typeface="Wingdings" pitchFamily="2" charset="2"/>
        <a:buChar char="§"/>
        <a:defRPr sz="2000">
          <a:solidFill>
            <a:srgbClr val="000000"/>
          </a:solidFill>
          <a:latin typeface="+mn-lt"/>
          <a:ea typeface="Arial" charset="0"/>
          <a:cs typeface="+mn-cs"/>
        </a:defRPr>
      </a:lvl4pPr>
      <a:lvl5pPr marL="1279525" indent="-228600" algn="l" rtl="0" eaLnBrk="0" fontAlgn="base" hangingPunct="0">
        <a:spcBef>
          <a:spcPts val="400"/>
        </a:spcBef>
        <a:spcAft>
          <a:spcPct val="0"/>
        </a:spcAft>
        <a:buClr>
          <a:schemeClr val="tx1"/>
        </a:buClr>
        <a:buSzPct val="125000"/>
        <a:buFont typeface="Wingdings" pitchFamily="2" charset="2"/>
        <a:buChar char="§"/>
        <a:defRPr>
          <a:solidFill>
            <a:srgbClr val="000000"/>
          </a:solidFill>
          <a:latin typeface="+mn-lt"/>
          <a:ea typeface="Arial" charset="0"/>
          <a:cs typeface="+mn-cs"/>
        </a:defRPr>
      </a:lvl5pPr>
      <a:lvl6pPr marL="1736725" indent="-228600" algn="l" rtl="0" eaLnBrk="0" fontAlgn="base" hangingPunct="0">
        <a:spcBef>
          <a:spcPts val="400"/>
        </a:spcBef>
        <a:spcAft>
          <a:spcPct val="0"/>
        </a:spcAft>
        <a:buClr>
          <a:schemeClr val="tx1"/>
        </a:buClr>
        <a:buSzPct val="125000"/>
        <a:buFont typeface="Wingdings" charset="0"/>
        <a:buChar char="§"/>
        <a:defRPr>
          <a:solidFill>
            <a:srgbClr val="000000"/>
          </a:solidFill>
          <a:latin typeface="+mn-lt"/>
          <a:ea typeface="Arial" charset="0"/>
          <a:cs typeface="+mn-cs"/>
        </a:defRPr>
      </a:lvl6pPr>
      <a:lvl7pPr marL="2193925" indent="-228600" algn="l" rtl="0" eaLnBrk="0" fontAlgn="base" hangingPunct="0">
        <a:spcBef>
          <a:spcPts val="400"/>
        </a:spcBef>
        <a:spcAft>
          <a:spcPct val="0"/>
        </a:spcAft>
        <a:buClr>
          <a:schemeClr val="tx1"/>
        </a:buClr>
        <a:buSzPct val="125000"/>
        <a:buFont typeface="Wingdings" charset="0"/>
        <a:buChar char="§"/>
        <a:defRPr>
          <a:solidFill>
            <a:srgbClr val="000000"/>
          </a:solidFill>
          <a:latin typeface="+mn-lt"/>
          <a:ea typeface="Arial" charset="0"/>
          <a:cs typeface="+mn-cs"/>
        </a:defRPr>
      </a:lvl7pPr>
      <a:lvl8pPr marL="2651125" indent="-228600" algn="l" rtl="0" eaLnBrk="0" fontAlgn="base" hangingPunct="0">
        <a:spcBef>
          <a:spcPts val="400"/>
        </a:spcBef>
        <a:spcAft>
          <a:spcPct val="0"/>
        </a:spcAft>
        <a:buClr>
          <a:schemeClr val="tx1"/>
        </a:buClr>
        <a:buSzPct val="125000"/>
        <a:buFont typeface="Wingdings" charset="0"/>
        <a:buChar char="§"/>
        <a:defRPr>
          <a:solidFill>
            <a:srgbClr val="000000"/>
          </a:solidFill>
          <a:latin typeface="+mn-lt"/>
          <a:ea typeface="Arial" charset="0"/>
          <a:cs typeface="+mn-cs"/>
        </a:defRPr>
      </a:lvl8pPr>
      <a:lvl9pPr marL="3108325" indent="-228600" algn="l" rtl="0" eaLnBrk="0" fontAlgn="base" hangingPunct="0">
        <a:spcBef>
          <a:spcPts val="400"/>
        </a:spcBef>
        <a:spcAft>
          <a:spcPct val="0"/>
        </a:spcAft>
        <a:buClr>
          <a:schemeClr val="tx1"/>
        </a:buClr>
        <a:buSzPct val="125000"/>
        <a:buFont typeface="Wingdings" charset="0"/>
        <a:buChar char="§"/>
        <a:defRPr>
          <a:solidFill>
            <a:srgbClr val="000000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E6D8B1"/>
            </a:gs>
            <a:gs pos="100000">
              <a:schemeClr val="bg1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3" cstate="print"/>
          <a:srcRect l="46187" r="45502"/>
          <a:stretch>
            <a:fillRect/>
          </a:stretch>
        </p:blipFill>
        <p:spPr bwMode="auto">
          <a:xfrm rot="16200000">
            <a:off x="4381500" y="-4381500"/>
            <a:ext cx="381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90500" dist="127000" dir="9000000">
              <a:prstClr val="black">
                <a:alpha val="50000"/>
              </a:prstClr>
            </a:innerShdw>
          </a:effectLst>
        </p:spPr>
      </p:pic>
      <p:sp>
        <p:nvSpPr>
          <p:cNvPr id="8" name="Rectangle 7"/>
          <p:cNvSpPr/>
          <p:nvPr/>
        </p:nvSpPr>
        <p:spPr>
          <a:xfrm>
            <a:off x="2930525" y="6553200"/>
            <a:ext cx="3276600" cy="30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1400" dirty="0"/>
              <a:t>www.TomWilsonProperties.com</a:t>
            </a:r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81000"/>
            <a:ext cx="81534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  <a:scene3d>
              <a:camera prst="orthographicFront"/>
              <a:lightRig rig="soft" dir="tl">
                <a:rot lat="0" lon="0" rev="0"/>
              </a:lightRig>
            </a:scene3d>
            <a:sp3d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6565" name="Text Placeholder 30"/>
          <p:cNvSpPr>
            <a:spLocks noGrp="1"/>
          </p:cNvSpPr>
          <p:nvPr>
            <p:ph type="body" idx="1"/>
          </p:nvPr>
        </p:nvSpPr>
        <p:spPr bwMode="auto">
          <a:xfrm>
            <a:off x="457200" y="1609725"/>
            <a:ext cx="8153400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" name="Date Placeholder 26"/>
          <p:cNvSpPr>
            <a:spLocks noGrp="1"/>
          </p:cNvSpPr>
          <p:nvPr>
            <p:ph type="dt" sz="half" idx="2"/>
          </p:nvPr>
        </p:nvSpPr>
        <p:spPr>
          <a:xfrm>
            <a:off x="6019800" y="6557963"/>
            <a:ext cx="2001838" cy="22701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800" b="0">
                <a:latin typeface="+mn-lt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8024813" y="6556375"/>
            <a:ext cx="588962" cy="228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800" b="0">
                <a:latin typeface="Arial" pitchFamily="34" charset="0"/>
              </a:defRPr>
            </a:lvl1pPr>
          </a:lstStyle>
          <a:p>
            <a:fld id="{15475F84-E904-4501-811A-F92BA61E9FA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MS PGothic" pitchFamily="34" charset="-128"/>
          <a:cs typeface="Tahom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MS PGothic" pitchFamily="34" charset="-128"/>
          <a:cs typeface="Tahom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MS PGothic" pitchFamily="34" charset="-128"/>
          <a:cs typeface="Tahom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MS PGothic" pitchFamily="34" charset="-128"/>
          <a:cs typeface="Tahoma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ＭＳ Ｐゴシック" charset="0"/>
          <a:cs typeface="Tahoma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ＭＳ Ｐゴシック" charset="0"/>
          <a:cs typeface="Tahoma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ＭＳ Ｐゴシック" charset="0"/>
          <a:cs typeface="Tahoma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ＭＳ Ｐゴシック" charset="0"/>
          <a:cs typeface="Tahoma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tx2"/>
        </a:buClr>
        <a:buSzPct val="125000"/>
        <a:buFont typeface="Wingdings" pitchFamily="2" charset="2"/>
        <a:buChar char="§"/>
        <a:defRPr sz="2600">
          <a:solidFill>
            <a:srgbClr val="000000"/>
          </a:solidFill>
          <a:latin typeface="+mn-lt"/>
          <a:ea typeface="MS PGothic" pitchFamily="34" charset="-128"/>
          <a:cs typeface="+mn-cs"/>
        </a:defRPr>
      </a:lvl1pPr>
      <a:lvl2pPr marL="520700" indent="-228600" algn="l" rtl="0" eaLnBrk="0" fontAlgn="base" hangingPunct="0">
        <a:spcBef>
          <a:spcPts val="500"/>
        </a:spcBef>
        <a:spcAft>
          <a:spcPct val="0"/>
        </a:spcAft>
        <a:buClr>
          <a:schemeClr val="tx1"/>
        </a:buClr>
        <a:buSzPct val="125000"/>
        <a:buFont typeface="Wingdings" pitchFamily="2" charset="2"/>
        <a:buChar char="§"/>
        <a:defRPr sz="2300">
          <a:solidFill>
            <a:srgbClr val="000000"/>
          </a:solidFill>
          <a:latin typeface="+mn-lt"/>
          <a:ea typeface="Arial" charset="0"/>
          <a:cs typeface="+mn-cs"/>
        </a:defRPr>
      </a:lvl2pPr>
      <a:lvl3pPr marL="758825" indent="-228600" algn="l" rtl="0" eaLnBrk="0" fontAlgn="base" hangingPunct="0">
        <a:spcBef>
          <a:spcPts val="400"/>
        </a:spcBef>
        <a:spcAft>
          <a:spcPct val="0"/>
        </a:spcAft>
        <a:buClr>
          <a:schemeClr val="tx1"/>
        </a:buClr>
        <a:buSzPct val="125000"/>
        <a:buFont typeface="Wingdings" pitchFamily="2" charset="2"/>
        <a:buChar char="§"/>
        <a:defRPr sz="2000">
          <a:solidFill>
            <a:srgbClr val="000000"/>
          </a:solidFill>
          <a:latin typeface="+mn-lt"/>
          <a:ea typeface="Arial" charset="0"/>
          <a:cs typeface="+mn-cs"/>
        </a:defRPr>
      </a:lvl3pPr>
      <a:lvl4pPr marL="1004888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25000"/>
        <a:buFont typeface="Wingdings" pitchFamily="2" charset="2"/>
        <a:buChar char="§"/>
        <a:defRPr sz="2000">
          <a:solidFill>
            <a:srgbClr val="000000"/>
          </a:solidFill>
          <a:latin typeface="+mn-lt"/>
          <a:ea typeface="Arial" charset="0"/>
          <a:cs typeface="+mn-cs"/>
        </a:defRPr>
      </a:lvl4pPr>
      <a:lvl5pPr marL="1279525" indent="-228600" algn="l" rtl="0" eaLnBrk="0" fontAlgn="base" hangingPunct="0">
        <a:spcBef>
          <a:spcPts val="400"/>
        </a:spcBef>
        <a:spcAft>
          <a:spcPct val="0"/>
        </a:spcAft>
        <a:buClr>
          <a:schemeClr val="tx1"/>
        </a:buClr>
        <a:buSzPct val="125000"/>
        <a:buFont typeface="Wingdings" pitchFamily="2" charset="2"/>
        <a:buChar char="§"/>
        <a:defRPr>
          <a:solidFill>
            <a:srgbClr val="000000"/>
          </a:solidFill>
          <a:latin typeface="+mn-lt"/>
          <a:ea typeface="Arial" charset="0"/>
          <a:cs typeface="+mn-cs"/>
        </a:defRPr>
      </a:lvl5pPr>
      <a:lvl6pPr marL="1736725" indent="-228600" algn="l" rtl="0" eaLnBrk="0" fontAlgn="base" hangingPunct="0">
        <a:spcBef>
          <a:spcPts val="400"/>
        </a:spcBef>
        <a:spcAft>
          <a:spcPct val="0"/>
        </a:spcAft>
        <a:buClr>
          <a:schemeClr val="tx1"/>
        </a:buClr>
        <a:buSzPct val="125000"/>
        <a:buFont typeface="Wingdings" charset="0"/>
        <a:buChar char="§"/>
        <a:defRPr>
          <a:solidFill>
            <a:srgbClr val="000000"/>
          </a:solidFill>
          <a:latin typeface="+mn-lt"/>
          <a:ea typeface="Arial" charset="0"/>
          <a:cs typeface="+mn-cs"/>
        </a:defRPr>
      </a:lvl6pPr>
      <a:lvl7pPr marL="2193925" indent="-228600" algn="l" rtl="0" eaLnBrk="0" fontAlgn="base" hangingPunct="0">
        <a:spcBef>
          <a:spcPts val="400"/>
        </a:spcBef>
        <a:spcAft>
          <a:spcPct val="0"/>
        </a:spcAft>
        <a:buClr>
          <a:schemeClr val="tx1"/>
        </a:buClr>
        <a:buSzPct val="125000"/>
        <a:buFont typeface="Wingdings" charset="0"/>
        <a:buChar char="§"/>
        <a:defRPr>
          <a:solidFill>
            <a:srgbClr val="000000"/>
          </a:solidFill>
          <a:latin typeface="+mn-lt"/>
          <a:ea typeface="Arial" charset="0"/>
          <a:cs typeface="+mn-cs"/>
        </a:defRPr>
      </a:lvl7pPr>
      <a:lvl8pPr marL="2651125" indent="-228600" algn="l" rtl="0" eaLnBrk="0" fontAlgn="base" hangingPunct="0">
        <a:spcBef>
          <a:spcPts val="400"/>
        </a:spcBef>
        <a:spcAft>
          <a:spcPct val="0"/>
        </a:spcAft>
        <a:buClr>
          <a:schemeClr val="tx1"/>
        </a:buClr>
        <a:buSzPct val="125000"/>
        <a:buFont typeface="Wingdings" charset="0"/>
        <a:buChar char="§"/>
        <a:defRPr>
          <a:solidFill>
            <a:srgbClr val="000000"/>
          </a:solidFill>
          <a:latin typeface="+mn-lt"/>
          <a:ea typeface="Arial" charset="0"/>
          <a:cs typeface="+mn-cs"/>
        </a:defRPr>
      </a:lvl8pPr>
      <a:lvl9pPr marL="3108325" indent="-228600" algn="l" rtl="0" eaLnBrk="0" fontAlgn="base" hangingPunct="0">
        <a:spcBef>
          <a:spcPts val="400"/>
        </a:spcBef>
        <a:spcAft>
          <a:spcPct val="0"/>
        </a:spcAft>
        <a:buClr>
          <a:schemeClr val="tx1"/>
        </a:buClr>
        <a:buSzPct val="125000"/>
        <a:buFont typeface="Wingdings" charset="0"/>
        <a:buChar char="§"/>
        <a:defRPr>
          <a:solidFill>
            <a:srgbClr val="000000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E6D8B1"/>
            </a:gs>
            <a:gs pos="100000">
              <a:schemeClr val="bg1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3" cstate="print"/>
          <a:srcRect l="46187" r="45502"/>
          <a:stretch>
            <a:fillRect/>
          </a:stretch>
        </p:blipFill>
        <p:spPr bwMode="auto">
          <a:xfrm rot="16200000">
            <a:off x="4381500" y="-4381500"/>
            <a:ext cx="381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90500" dist="127000" dir="9000000">
              <a:prstClr val="black">
                <a:alpha val="50000"/>
              </a:prstClr>
            </a:innerShdw>
          </a:effectLst>
        </p:spPr>
      </p:pic>
      <p:sp>
        <p:nvSpPr>
          <p:cNvPr id="8" name="Rectangle 7"/>
          <p:cNvSpPr/>
          <p:nvPr/>
        </p:nvSpPr>
        <p:spPr>
          <a:xfrm>
            <a:off x="2930525" y="6553200"/>
            <a:ext cx="3276600" cy="30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1400" dirty="0"/>
              <a:t>www.TomWilsonProperties.com</a:t>
            </a:r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81000"/>
            <a:ext cx="81534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  <a:scene3d>
              <a:camera prst="orthographicFront"/>
              <a:lightRig rig="soft" dir="tl">
                <a:rot lat="0" lon="0" rev="0"/>
              </a:lightRig>
            </a:scene3d>
            <a:sp3d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8853" name="Text Placeholder 30"/>
          <p:cNvSpPr>
            <a:spLocks noGrp="1"/>
          </p:cNvSpPr>
          <p:nvPr>
            <p:ph type="body" idx="1"/>
          </p:nvPr>
        </p:nvSpPr>
        <p:spPr bwMode="auto">
          <a:xfrm>
            <a:off x="457200" y="1609725"/>
            <a:ext cx="8153400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" name="Date Placeholder 26"/>
          <p:cNvSpPr>
            <a:spLocks noGrp="1"/>
          </p:cNvSpPr>
          <p:nvPr>
            <p:ph type="dt" sz="half" idx="2"/>
          </p:nvPr>
        </p:nvSpPr>
        <p:spPr>
          <a:xfrm>
            <a:off x="6019800" y="6557963"/>
            <a:ext cx="2001838" cy="22701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800" b="0">
                <a:latin typeface="+mn-lt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8024813" y="6556375"/>
            <a:ext cx="588962" cy="228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800" b="0">
                <a:latin typeface="Arial" pitchFamily="34" charset="0"/>
              </a:defRPr>
            </a:lvl1pPr>
          </a:lstStyle>
          <a:p>
            <a:fld id="{F811F544-DBC3-474E-9EA3-BB0C12C3CCE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MS PGothic" pitchFamily="34" charset="-128"/>
          <a:cs typeface="Tahom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MS PGothic" pitchFamily="34" charset="-128"/>
          <a:cs typeface="Tahom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MS PGothic" pitchFamily="34" charset="-128"/>
          <a:cs typeface="Tahom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MS PGothic" pitchFamily="34" charset="-128"/>
          <a:cs typeface="Tahoma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ＭＳ Ｐゴシック" charset="0"/>
          <a:cs typeface="Tahoma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ＭＳ Ｐゴシック" charset="0"/>
          <a:cs typeface="Tahoma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ＭＳ Ｐゴシック" charset="0"/>
          <a:cs typeface="Tahoma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ＭＳ Ｐゴシック" charset="0"/>
          <a:cs typeface="Tahoma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tx2"/>
        </a:buClr>
        <a:buSzPct val="125000"/>
        <a:buFont typeface="Wingdings" pitchFamily="2" charset="2"/>
        <a:buChar char="§"/>
        <a:defRPr sz="2600">
          <a:solidFill>
            <a:srgbClr val="000000"/>
          </a:solidFill>
          <a:latin typeface="+mn-lt"/>
          <a:ea typeface="MS PGothic" pitchFamily="34" charset="-128"/>
          <a:cs typeface="+mn-cs"/>
        </a:defRPr>
      </a:lvl1pPr>
      <a:lvl2pPr marL="520700" indent="-228600" algn="l" rtl="0" eaLnBrk="0" fontAlgn="base" hangingPunct="0">
        <a:spcBef>
          <a:spcPts val="500"/>
        </a:spcBef>
        <a:spcAft>
          <a:spcPct val="0"/>
        </a:spcAft>
        <a:buClr>
          <a:schemeClr val="tx1"/>
        </a:buClr>
        <a:buSzPct val="125000"/>
        <a:buFont typeface="Wingdings" pitchFamily="2" charset="2"/>
        <a:buChar char="§"/>
        <a:defRPr sz="2300">
          <a:solidFill>
            <a:srgbClr val="000000"/>
          </a:solidFill>
          <a:latin typeface="+mn-lt"/>
          <a:ea typeface="Arial" charset="0"/>
          <a:cs typeface="+mn-cs"/>
        </a:defRPr>
      </a:lvl2pPr>
      <a:lvl3pPr marL="758825" indent="-228600" algn="l" rtl="0" eaLnBrk="0" fontAlgn="base" hangingPunct="0">
        <a:spcBef>
          <a:spcPts val="400"/>
        </a:spcBef>
        <a:spcAft>
          <a:spcPct val="0"/>
        </a:spcAft>
        <a:buClr>
          <a:schemeClr val="tx1"/>
        </a:buClr>
        <a:buSzPct val="125000"/>
        <a:buFont typeface="Wingdings" pitchFamily="2" charset="2"/>
        <a:buChar char="§"/>
        <a:defRPr sz="2000">
          <a:solidFill>
            <a:srgbClr val="000000"/>
          </a:solidFill>
          <a:latin typeface="+mn-lt"/>
          <a:ea typeface="Arial" charset="0"/>
          <a:cs typeface="+mn-cs"/>
        </a:defRPr>
      </a:lvl3pPr>
      <a:lvl4pPr marL="1004888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25000"/>
        <a:buFont typeface="Wingdings" pitchFamily="2" charset="2"/>
        <a:buChar char="§"/>
        <a:defRPr sz="2000">
          <a:solidFill>
            <a:srgbClr val="000000"/>
          </a:solidFill>
          <a:latin typeface="+mn-lt"/>
          <a:ea typeface="Arial" charset="0"/>
          <a:cs typeface="+mn-cs"/>
        </a:defRPr>
      </a:lvl4pPr>
      <a:lvl5pPr marL="1279525" indent="-228600" algn="l" rtl="0" eaLnBrk="0" fontAlgn="base" hangingPunct="0">
        <a:spcBef>
          <a:spcPts val="400"/>
        </a:spcBef>
        <a:spcAft>
          <a:spcPct val="0"/>
        </a:spcAft>
        <a:buClr>
          <a:schemeClr val="tx1"/>
        </a:buClr>
        <a:buSzPct val="125000"/>
        <a:buFont typeface="Wingdings" pitchFamily="2" charset="2"/>
        <a:buChar char="§"/>
        <a:defRPr>
          <a:solidFill>
            <a:srgbClr val="000000"/>
          </a:solidFill>
          <a:latin typeface="+mn-lt"/>
          <a:ea typeface="Arial" charset="0"/>
          <a:cs typeface="+mn-cs"/>
        </a:defRPr>
      </a:lvl5pPr>
      <a:lvl6pPr marL="1736725" indent="-228600" algn="l" rtl="0" eaLnBrk="0" fontAlgn="base" hangingPunct="0">
        <a:spcBef>
          <a:spcPts val="400"/>
        </a:spcBef>
        <a:spcAft>
          <a:spcPct val="0"/>
        </a:spcAft>
        <a:buClr>
          <a:schemeClr val="tx1"/>
        </a:buClr>
        <a:buSzPct val="125000"/>
        <a:buFont typeface="Wingdings" charset="0"/>
        <a:buChar char="§"/>
        <a:defRPr>
          <a:solidFill>
            <a:srgbClr val="000000"/>
          </a:solidFill>
          <a:latin typeface="+mn-lt"/>
          <a:ea typeface="Arial" charset="0"/>
          <a:cs typeface="+mn-cs"/>
        </a:defRPr>
      </a:lvl6pPr>
      <a:lvl7pPr marL="2193925" indent="-228600" algn="l" rtl="0" eaLnBrk="0" fontAlgn="base" hangingPunct="0">
        <a:spcBef>
          <a:spcPts val="400"/>
        </a:spcBef>
        <a:spcAft>
          <a:spcPct val="0"/>
        </a:spcAft>
        <a:buClr>
          <a:schemeClr val="tx1"/>
        </a:buClr>
        <a:buSzPct val="125000"/>
        <a:buFont typeface="Wingdings" charset="0"/>
        <a:buChar char="§"/>
        <a:defRPr>
          <a:solidFill>
            <a:srgbClr val="000000"/>
          </a:solidFill>
          <a:latin typeface="+mn-lt"/>
          <a:ea typeface="Arial" charset="0"/>
          <a:cs typeface="+mn-cs"/>
        </a:defRPr>
      </a:lvl7pPr>
      <a:lvl8pPr marL="2651125" indent="-228600" algn="l" rtl="0" eaLnBrk="0" fontAlgn="base" hangingPunct="0">
        <a:spcBef>
          <a:spcPts val="400"/>
        </a:spcBef>
        <a:spcAft>
          <a:spcPct val="0"/>
        </a:spcAft>
        <a:buClr>
          <a:schemeClr val="tx1"/>
        </a:buClr>
        <a:buSzPct val="125000"/>
        <a:buFont typeface="Wingdings" charset="0"/>
        <a:buChar char="§"/>
        <a:defRPr>
          <a:solidFill>
            <a:srgbClr val="000000"/>
          </a:solidFill>
          <a:latin typeface="+mn-lt"/>
          <a:ea typeface="Arial" charset="0"/>
          <a:cs typeface="+mn-cs"/>
        </a:defRPr>
      </a:lvl8pPr>
      <a:lvl9pPr marL="3108325" indent="-228600" algn="l" rtl="0" eaLnBrk="0" fontAlgn="base" hangingPunct="0">
        <a:spcBef>
          <a:spcPts val="400"/>
        </a:spcBef>
        <a:spcAft>
          <a:spcPct val="0"/>
        </a:spcAft>
        <a:buClr>
          <a:schemeClr val="tx1"/>
        </a:buClr>
        <a:buSzPct val="125000"/>
        <a:buFont typeface="Wingdings" charset="0"/>
        <a:buChar char="§"/>
        <a:defRPr>
          <a:solidFill>
            <a:srgbClr val="000000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E6D8B1"/>
            </a:gs>
            <a:gs pos="100000">
              <a:schemeClr val="bg1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3" cstate="print"/>
          <a:srcRect l="46187" r="45502"/>
          <a:stretch>
            <a:fillRect/>
          </a:stretch>
        </p:blipFill>
        <p:spPr bwMode="auto">
          <a:xfrm rot="16200000">
            <a:off x="4381500" y="-4381500"/>
            <a:ext cx="381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90500" dist="127000" dir="9000000">
              <a:prstClr val="black">
                <a:alpha val="50000"/>
              </a:prstClr>
            </a:innerShdw>
          </a:effectLst>
        </p:spPr>
      </p:pic>
      <p:sp>
        <p:nvSpPr>
          <p:cNvPr id="8" name="Rectangle 7"/>
          <p:cNvSpPr/>
          <p:nvPr/>
        </p:nvSpPr>
        <p:spPr>
          <a:xfrm>
            <a:off x="2930525" y="6553200"/>
            <a:ext cx="3276600" cy="30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1400" dirty="0"/>
              <a:t>www.TomWilsonProperties.com</a:t>
            </a:r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81000"/>
            <a:ext cx="81534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  <a:scene3d>
              <a:camera prst="orthographicFront"/>
              <a:lightRig rig="soft" dir="tl">
                <a:rot lat="0" lon="0" rev="0"/>
              </a:lightRig>
            </a:scene3d>
            <a:sp3d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1141" name="Text Placeholder 30"/>
          <p:cNvSpPr>
            <a:spLocks noGrp="1"/>
          </p:cNvSpPr>
          <p:nvPr>
            <p:ph type="body" idx="1"/>
          </p:nvPr>
        </p:nvSpPr>
        <p:spPr bwMode="auto">
          <a:xfrm>
            <a:off x="457200" y="1609725"/>
            <a:ext cx="8153400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673100" y="6553200"/>
            <a:ext cx="1981200" cy="2317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800" b="0">
                <a:latin typeface="+mn-lt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59700" y="6553200"/>
            <a:ext cx="685800" cy="2317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800" b="0">
                <a:latin typeface="Arial" pitchFamily="34" charset="0"/>
              </a:defRPr>
            </a:lvl1pPr>
          </a:lstStyle>
          <a:p>
            <a:fld id="{DF8ABF86-D05C-4047-8CF7-F10D69FA746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MS PGothic" pitchFamily="34" charset="-128"/>
          <a:cs typeface="Tahom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MS PGothic" pitchFamily="34" charset="-128"/>
          <a:cs typeface="Tahom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MS PGothic" pitchFamily="34" charset="-128"/>
          <a:cs typeface="Tahom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MS PGothic" pitchFamily="34" charset="-128"/>
          <a:cs typeface="Tahoma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ＭＳ Ｐゴシック" charset="0"/>
          <a:cs typeface="Tahoma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ＭＳ Ｐゴシック" charset="0"/>
          <a:cs typeface="Tahoma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ＭＳ Ｐゴシック" charset="0"/>
          <a:cs typeface="Tahoma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ＭＳ Ｐゴシック" charset="0"/>
          <a:cs typeface="Tahoma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tx2"/>
        </a:buClr>
        <a:buSzPct val="125000"/>
        <a:buFont typeface="Wingdings" pitchFamily="2" charset="2"/>
        <a:buChar char="§"/>
        <a:defRPr sz="2600">
          <a:solidFill>
            <a:srgbClr val="000000"/>
          </a:solidFill>
          <a:latin typeface="+mn-lt"/>
          <a:ea typeface="MS PGothic" pitchFamily="34" charset="-128"/>
          <a:cs typeface="+mn-cs"/>
        </a:defRPr>
      </a:lvl1pPr>
      <a:lvl2pPr marL="520700" indent="-228600" algn="l" rtl="0" eaLnBrk="0" fontAlgn="base" hangingPunct="0">
        <a:spcBef>
          <a:spcPts val="500"/>
        </a:spcBef>
        <a:spcAft>
          <a:spcPct val="0"/>
        </a:spcAft>
        <a:buClr>
          <a:schemeClr val="tx1"/>
        </a:buClr>
        <a:buSzPct val="125000"/>
        <a:buFont typeface="Wingdings" pitchFamily="2" charset="2"/>
        <a:buChar char="§"/>
        <a:defRPr sz="2300">
          <a:solidFill>
            <a:srgbClr val="000000"/>
          </a:solidFill>
          <a:latin typeface="+mn-lt"/>
          <a:ea typeface="Arial" charset="0"/>
          <a:cs typeface="+mn-cs"/>
        </a:defRPr>
      </a:lvl2pPr>
      <a:lvl3pPr marL="758825" indent="-228600" algn="l" rtl="0" eaLnBrk="0" fontAlgn="base" hangingPunct="0">
        <a:spcBef>
          <a:spcPts val="400"/>
        </a:spcBef>
        <a:spcAft>
          <a:spcPct val="0"/>
        </a:spcAft>
        <a:buClr>
          <a:schemeClr val="tx1"/>
        </a:buClr>
        <a:buSzPct val="125000"/>
        <a:buFont typeface="Wingdings" pitchFamily="2" charset="2"/>
        <a:buChar char="§"/>
        <a:defRPr sz="2000">
          <a:solidFill>
            <a:srgbClr val="000000"/>
          </a:solidFill>
          <a:latin typeface="+mn-lt"/>
          <a:ea typeface="Arial" charset="0"/>
          <a:cs typeface="+mn-cs"/>
        </a:defRPr>
      </a:lvl3pPr>
      <a:lvl4pPr marL="1004888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25000"/>
        <a:buFont typeface="Wingdings" pitchFamily="2" charset="2"/>
        <a:buChar char="§"/>
        <a:defRPr sz="2000">
          <a:solidFill>
            <a:srgbClr val="000000"/>
          </a:solidFill>
          <a:latin typeface="+mn-lt"/>
          <a:ea typeface="Arial" charset="0"/>
          <a:cs typeface="+mn-cs"/>
        </a:defRPr>
      </a:lvl4pPr>
      <a:lvl5pPr marL="1279525" indent="-228600" algn="l" rtl="0" eaLnBrk="0" fontAlgn="base" hangingPunct="0">
        <a:spcBef>
          <a:spcPts val="400"/>
        </a:spcBef>
        <a:spcAft>
          <a:spcPct val="0"/>
        </a:spcAft>
        <a:buClr>
          <a:schemeClr val="tx1"/>
        </a:buClr>
        <a:buSzPct val="125000"/>
        <a:buFont typeface="Wingdings" pitchFamily="2" charset="2"/>
        <a:buChar char="§"/>
        <a:defRPr>
          <a:solidFill>
            <a:srgbClr val="000000"/>
          </a:solidFill>
          <a:latin typeface="+mn-lt"/>
          <a:ea typeface="Arial" charset="0"/>
          <a:cs typeface="+mn-cs"/>
        </a:defRPr>
      </a:lvl5pPr>
      <a:lvl6pPr marL="1736725" indent="-228600" algn="l" rtl="0" eaLnBrk="0" fontAlgn="base" hangingPunct="0">
        <a:spcBef>
          <a:spcPts val="400"/>
        </a:spcBef>
        <a:spcAft>
          <a:spcPct val="0"/>
        </a:spcAft>
        <a:buClr>
          <a:schemeClr val="tx1"/>
        </a:buClr>
        <a:buSzPct val="125000"/>
        <a:buFont typeface="Wingdings" charset="0"/>
        <a:buChar char="§"/>
        <a:defRPr>
          <a:solidFill>
            <a:srgbClr val="000000"/>
          </a:solidFill>
          <a:latin typeface="+mn-lt"/>
          <a:ea typeface="Arial" charset="0"/>
          <a:cs typeface="+mn-cs"/>
        </a:defRPr>
      </a:lvl6pPr>
      <a:lvl7pPr marL="2193925" indent="-228600" algn="l" rtl="0" eaLnBrk="0" fontAlgn="base" hangingPunct="0">
        <a:spcBef>
          <a:spcPts val="400"/>
        </a:spcBef>
        <a:spcAft>
          <a:spcPct val="0"/>
        </a:spcAft>
        <a:buClr>
          <a:schemeClr val="tx1"/>
        </a:buClr>
        <a:buSzPct val="125000"/>
        <a:buFont typeface="Wingdings" charset="0"/>
        <a:buChar char="§"/>
        <a:defRPr>
          <a:solidFill>
            <a:srgbClr val="000000"/>
          </a:solidFill>
          <a:latin typeface="+mn-lt"/>
          <a:ea typeface="Arial" charset="0"/>
          <a:cs typeface="+mn-cs"/>
        </a:defRPr>
      </a:lvl7pPr>
      <a:lvl8pPr marL="2651125" indent="-228600" algn="l" rtl="0" eaLnBrk="0" fontAlgn="base" hangingPunct="0">
        <a:spcBef>
          <a:spcPts val="400"/>
        </a:spcBef>
        <a:spcAft>
          <a:spcPct val="0"/>
        </a:spcAft>
        <a:buClr>
          <a:schemeClr val="tx1"/>
        </a:buClr>
        <a:buSzPct val="125000"/>
        <a:buFont typeface="Wingdings" charset="0"/>
        <a:buChar char="§"/>
        <a:defRPr>
          <a:solidFill>
            <a:srgbClr val="000000"/>
          </a:solidFill>
          <a:latin typeface="+mn-lt"/>
          <a:ea typeface="Arial" charset="0"/>
          <a:cs typeface="+mn-cs"/>
        </a:defRPr>
      </a:lvl8pPr>
      <a:lvl9pPr marL="3108325" indent="-228600" algn="l" rtl="0" eaLnBrk="0" fontAlgn="base" hangingPunct="0">
        <a:spcBef>
          <a:spcPts val="400"/>
        </a:spcBef>
        <a:spcAft>
          <a:spcPct val="0"/>
        </a:spcAft>
        <a:buClr>
          <a:schemeClr val="tx1"/>
        </a:buClr>
        <a:buSzPct val="125000"/>
        <a:buFont typeface="Wingdings" charset="0"/>
        <a:buChar char="§"/>
        <a:defRPr>
          <a:solidFill>
            <a:srgbClr val="000000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E6D8B1"/>
            </a:gs>
            <a:gs pos="100000">
              <a:schemeClr val="bg1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3" cstate="print"/>
          <a:srcRect l="46187" r="45502"/>
          <a:stretch>
            <a:fillRect/>
          </a:stretch>
        </p:blipFill>
        <p:spPr bwMode="auto">
          <a:xfrm rot="16200000">
            <a:off x="4381500" y="-4381500"/>
            <a:ext cx="381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90500" dist="127000" dir="9000000">
              <a:prstClr val="black">
                <a:alpha val="50000"/>
              </a:prstClr>
            </a:innerShdw>
          </a:effectLst>
        </p:spPr>
      </p:pic>
      <p:sp>
        <p:nvSpPr>
          <p:cNvPr id="8" name="Rectangle 7"/>
          <p:cNvSpPr/>
          <p:nvPr/>
        </p:nvSpPr>
        <p:spPr>
          <a:xfrm>
            <a:off x="2930525" y="6553200"/>
            <a:ext cx="3276600" cy="30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1400" dirty="0"/>
              <a:t>www.TomWilsonProperties.com</a:t>
            </a:r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81000"/>
            <a:ext cx="81534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  <a:scene3d>
              <a:camera prst="orthographicFront"/>
              <a:lightRig rig="soft" dir="tl">
                <a:rot lat="0" lon="0" rev="0"/>
              </a:lightRig>
            </a:scene3d>
            <a:sp3d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3429" name="Text Placeholder 30"/>
          <p:cNvSpPr>
            <a:spLocks noGrp="1"/>
          </p:cNvSpPr>
          <p:nvPr>
            <p:ph type="body" idx="1"/>
          </p:nvPr>
        </p:nvSpPr>
        <p:spPr bwMode="auto">
          <a:xfrm>
            <a:off x="457200" y="1609725"/>
            <a:ext cx="8153400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8024813" y="6556375"/>
            <a:ext cx="588962" cy="228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800" b="0">
                <a:latin typeface="Arial" pitchFamily="34" charset="0"/>
              </a:defRPr>
            </a:lvl1pPr>
          </a:lstStyle>
          <a:p>
            <a:fld id="{F8F0FD1D-FAC8-482A-B3AF-4BF50E3110B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MS PGothic" pitchFamily="34" charset="-128"/>
          <a:cs typeface="Tahom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MS PGothic" pitchFamily="34" charset="-128"/>
          <a:cs typeface="Tahom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MS PGothic" pitchFamily="34" charset="-128"/>
          <a:cs typeface="Tahom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MS PGothic" pitchFamily="34" charset="-128"/>
          <a:cs typeface="Tahoma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ＭＳ Ｐゴシック" charset="0"/>
          <a:cs typeface="Tahoma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ＭＳ Ｐゴシック" charset="0"/>
          <a:cs typeface="Tahoma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ＭＳ Ｐゴシック" charset="0"/>
          <a:cs typeface="Tahoma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ＭＳ Ｐゴシック" charset="0"/>
          <a:cs typeface="Tahoma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tx2"/>
        </a:buClr>
        <a:buSzPct val="125000"/>
        <a:buFont typeface="Wingdings" pitchFamily="2" charset="2"/>
        <a:buChar char="§"/>
        <a:defRPr sz="2600">
          <a:solidFill>
            <a:srgbClr val="000000"/>
          </a:solidFill>
          <a:latin typeface="+mn-lt"/>
          <a:ea typeface="MS PGothic" pitchFamily="34" charset="-128"/>
          <a:cs typeface="+mn-cs"/>
        </a:defRPr>
      </a:lvl1pPr>
      <a:lvl2pPr marL="520700" indent="-228600" algn="l" rtl="0" eaLnBrk="0" fontAlgn="base" hangingPunct="0">
        <a:spcBef>
          <a:spcPts val="500"/>
        </a:spcBef>
        <a:spcAft>
          <a:spcPct val="0"/>
        </a:spcAft>
        <a:buClr>
          <a:schemeClr val="tx1"/>
        </a:buClr>
        <a:buSzPct val="125000"/>
        <a:buFont typeface="Wingdings" pitchFamily="2" charset="2"/>
        <a:buChar char="§"/>
        <a:defRPr sz="2300">
          <a:solidFill>
            <a:srgbClr val="000000"/>
          </a:solidFill>
          <a:latin typeface="+mn-lt"/>
          <a:ea typeface="Arial" charset="0"/>
          <a:cs typeface="+mn-cs"/>
        </a:defRPr>
      </a:lvl2pPr>
      <a:lvl3pPr marL="758825" indent="-228600" algn="l" rtl="0" eaLnBrk="0" fontAlgn="base" hangingPunct="0">
        <a:spcBef>
          <a:spcPts val="400"/>
        </a:spcBef>
        <a:spcAft>
          <a:spcPct val="0"/>
        </a:spcAft>
        <a:buClr>
          <a:schemeClr val="tx1"/>
        </a:buClr>
        <a:buSzPct val="125000"/>
        <a:buFont typeface="Wingdings" pitchFamily="2" charset="2"/>
        <a:buChar char="§"/>
        <a:defRPr sz="2000">
          <a:solidFill>
            <a:srgbClr val="000000"/>
          </a:solidFill>
          <a:latin typeface="+mn-lt"/>
          <a:ea typeface="Arial" charset="0"/>
          <a:cs typeface="+mn-cs"/>
        </a:defRPr>
      </a:lvl3pPr>
      <a:lvl4pPr marL="1004888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25000"/>
        <a:buFont typeface="Wingdings" pitchFamily="2" charset="2"/>
        <a:buChar char="§"/>
        <a:defRPr sz="2000">
          <a:solidFill>
            <a:srgbClr val="000000"/>
          </a:solidFill>
          <a:latin typeface="+mn-lt"/>
          <a:ea typeface="Arial" charset="0"/>
          <a:cs typeface="+mn-cs"/>
        </a:defRPr>
      </a:lvl4pPr>
      <a:lvl5pPr marL="1279525" indent="-228600" algn="l" rtl="0" eaLnBrk="0" fontAlgn="base" hangingPunct="0">
        <a:spcBef>
          <a:spcPts val="400"/>
        </a:spcBef>
        <a:spcAft>
          <a:spcPct val="0"/>
        </a:spcAft>
        <a:buClr>
          <a:schemeClr val="tx1"/>
        </a:buClr>
        <a:buSzPct val="125000"/>
        <a:buFont typeface="Wingdings" pitchFamily="2" charset="2"/>
        <a:buChar char="§"/>
        <a:defRPr>
          <a:solidFill>
            <a:srgbClr val="000000"/>
          </a:solidFill>
          <a:latin typeface="+mn-lt"/>
          <a:ea typeface="Arial" charset="0"/>
          <a:cs typeface="+mn-cs"/>
        </a:defRPr>
      </a:lvl5pPr>
      <a:lvl6pPr marL="1736725" indent="-228600" algn="l" rtl="0" eaLnBrk="0" fontAlgn="base" hangingPunct="0">
        <a:spcBef>
          <a:spcPts val="400"/>
        </a:spcBef>
        <a:spcAft>
          <a:spcPct val="0"/>
        </a:spcAft>
        <a:buClr>
          <a:schemeClr val="tx1"/>
        </a:buClr>
        <a:buSzPct val="125000"/>
        <a:buFont typeface="Wingdings" charset="0"/>
        <a:buChar char="§"/>
        <a:defRPr>
          <a:solidFill>
            <a:srgbClr val="000000"/>
          </a:solidFill>
          <a:latin typeface="+mn-lt"/>
          <a:ea typeface="Arial" charset="0"/>
          <a:cs typeface="+mn-cs"/>
        </a:defRPr>
      </a:lvl6pPr>
      <a:lvl7pPr marL="2193925" indent="-228600" algn="l" rtl="0" eaLnBrk="0" fontAlgn="base" hangingPunct="0">
        <a:spcBef>
          <a:spcPts val="400"/>
        </a:spcBef>
        <a:spcAft>
          <a:spcPct val="0"/>
        </a:spcAft>
        <a:buClr>
          <a:schemeClr val="tx1"/>
        </a:buClr>
        <a:buSzPct val="125000"/>
        <a:buFont typeface="Wingdings" charset="0"/>
        <a:buChar char="§"/>
        <a:defRPr>
          <a:solidFill>
            <a:srgbClr val="000000"/>
          </a:solidFill>
          <a:latin typeface="+mn-lt"/>
          <a:ea typeface="Arial" charset="0"/>
          <a:cs typeface="+mn-cs"/>
        </a:defRPr>
      </a:lvl7pPr>
      <a:lvl8pPr marL="2651125" indent="-228600" algn="l" rtl="0" eaLnBrk="0" fontAlgn="base" hangingPunct="0">
        <a:spcBef>
          <a:spcPts val="400"/>
        </a:spcBef>
        <a:spcAft>
          <a:spcPct val="0"/>
        </a:spcAft>
        <a:buClr>
          <a:schemeClr val="tx1"/>
        </a:buClr>
        <a:buSzPct val="125000"/>
        <a:buFont typeface="Wingdings" charset="0"/>
        <a:buChar char="§"/>
        <a:defRPr>
          <a:solidFill>
            <a:srgbClr val="000000"/>
          </a:solidFill>
          <a:latin typeface="+mn-lt"/>
          <a:ea typeface="Arial" charset="0"/>
          <a:cs typeface="+mn-cs"/>
        </a:defRPr>
      </a:lvl8pPr>
      <a:lvl9pPr marL="3108325" indent="-228600" algn="l" rtl="0" eaLnBrk="0" fontAlgn="base" hangingPunct="0">
        <a:spcBef>
          <a:spcPts val="400"/>
        </a:spcBef>
        <a:spcAft>
          <a:spcPct val="0"/>
        </a:spcAft>
        <a:buClr>
          <a:schemeClr val="tx1"/>
        </a:buClr>
        <a:buSzPct val="125000"/>
        <a:buFont typeface="Wingdings" charset="0"/>
        <a:buChar char="§"/>
        <a:defRPr>
          <a:solidFill>
            <a:srgbClr val="000000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E6D8B1"/>
            </a:gs>
            <a:gs pos="100000">
              <a:schemeClr val="bg1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81000"/>
            <a:ext cx="81534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  <a:scene3d>
              <a:camera prst="orthographicFront"/>
              <a:lightRig rig="soft" dir="tl">
                <a:rot lat="0" lon="0" rev="0"/>
              </a:lightRig>
            </a:scene3d>
            <a:sp3d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051" name="Text Placeholder 30"/>
          <p:cNvSpPr>
            <a:spLocks noGrp="1"/>
          </p:cNvSpPr>
          <p:nvPr>
            <p:ph type="body" idx="1"/>
          </p:nvPr>
        </p:nvSpPr>
        <p:spPr bwMode="auto">
          <a:xfrm>
            <a:off x="457200" y="1609725"/>
            <a:ext cx="8153400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5" cstate="print"/>
          <a:srcRect l="46187" r="45502"/>
          <a:stretch>
            <a:fillRect/>
          </a:stretch>
        </p:blipFill>
        <p:spPr bwMode="auto">
          <a:xfrm rot="16200000">
            <a:off x="4381500" y="-4381500"/>
            <a:ext cx="381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90500" dist="127000" dir="9000000">
              <a:prstClr val="black">
                <a:alpha val="50000"/>
              </a:prstClr>
            </a:inn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MS PGothic" pitchFamily="34" charset="-128"/>
          <a:cs typeface="Tahom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MS PGothic" pitchFamily="34" charset="-128"/>
          <a:cs typeface="Tahom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MS PGothic" pitchFamily="34" charset="-128"/>
          <a:cs typeface="Tahom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MS PGothic" pitchFamily="34" charset="-128"/>
          <a:cs typeface="Tahoma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ＭＳ Ｐゴシック" charset="0"/>
          <a:cs typeface="Tahoma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ＭＳ Ｐゴシック" charset="0"/>
          <a:cs typeface="Tahoma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ＭＳ Ｐゴシック" charset="0"/>
          <a:cs typeface="Tahoma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ＭＳ Ｐゴシック" charset="0"/>
          <a:cs typeface="Tahoma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tx2"/>
        </a:buClr>
        <a:buSzPct val="125000"/>
        <a:buFont typeface="Wingdings" pitchFamily="2" charset="2"/>
        <a:buChar char="§"/>
        <a:defRPr sz="2600">
          <a:solidFill>
            <a:srgbClr val="000000"/>
          </a:solidFill>
          <a:latin typeface="+mn-lt"/>
          <a:ea typeface="MS PGothic" pitchFamily="34" charset="-128"/>
          <a:cs typeface="+mn-cs"/>
        </a:defRPr>
      </a:lvl1pPr>
      <a:lvl2pPr marL="520700" indent="-228600" algn="l" rtl="0" eaLnBrk="0" fontAlgn="base" hangingPunct="0">
        <a:spcBef>
          <a:spcPts val="500"/>
        </a:spcBef>
        <a:spcAft>
          <a:spcPct val="0"/>
        </a:spcAft>
        <a:buClr>
          <a:schemeClr val="tx1"/>
        </a:buClr>
        <a:buSzPct val="125000"/>
        <a:buFont typeface="Wingdings" pitchFamily="2" charset="2"/>
        <a:buChar char="§"/>
        <a:defRPr sz="2300">
          <a:solidFill>
            <a:srgbClr val="000000"/>
          </a:solidFill>
          <a:latin typeface="+mn-lt"/>
          <a:ea typeface="Arial" charset="0"/>
          <a:cs typeface="+mn-cs"/>
        </a:defRPr>
      </a:lvl2pPr>
      <a:lvl3pPr marL="758825" indent="-228600" algn="l" rtl="0" eaLnBrk="0" fontAlgn="base" hangingPunct="0">
        <a:spcBef>
          <a:spcPts val="400"/>
        </a:spcBef>
        <a:spcAft>
          <a:spcPct val="0"/>
        </a:spcAft>
        <a:buClr>
          <a:schemeClr val="tx1"/>
        </a:buClr>
        <a:buSzPct val="125000"/>
        <a:buFont typeface="Wingdings" pitchFamily="2" charset="2"/>
        <a:buChar char="§"/>
        <a:defRPr sz="2000">
          <a:solidFill>
            <a:srgbClr val="000000"/>
          </a:solidFill>
          <a:latin typeface="+mn-lt"/>
          <a:ea typeface="Arial" charset="0"/>
          <a:cs typeface="+mn-cs"/>
        </a:defRPr>
      </a:lvl3pPr>
      <a:lvl4pPr marL="1004888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25000"/>
        <a:buFont typeface="Wingdings" pitchFamily="2" charset="2"/>
        <a:buChar char="§"/>
        <a:defRPr sz="2000">
          <a:solidFill>
            <a:srgbClr val="000000"/>
          </a:solidFill>
          <a:latin typeface="+mn-lt"/>
          <a:ea typeface="Arial" charset="0"/>
          <a:cs typeface="+mn-cs"/>
        </a:defRPr>
      </a:lvl4pPr>
      <a:lvl5pPr marL="1279525" indent="-228600" algn="l" rtl="0" eaLnBrk="0" fontAlgn="base" hangingPunct="0">
        <a:spcBef>
          <a:spcPts val="400"/>
        </a:spcBef>
        <a:spcAft>
          <a:spcPct val="0"/>
        </a:spcAft>
        <a:buClr>
          <a:schemeClr val="tx1"/>
        </a:buClr>
        <a:buSzPct val="125000"/>
        <a:buFont typeface="Wingdings" pitchFamily="2" charset="2"/>
        <a:buChar char="§"/>
        <a:defRPr>
          <a:solidFill>
            <a:srgbClr val="000000"/>
          </a:solidFill>
          <a:latin typeface="+mn-lt"/>
          <a:ea typeface="Arial" charset="0"/>
          <a:cs typeface="+mn-cs"/>
        </a:defRPr>
      </a:lvl5pPr>
      <a:lvl6pPr marL="1736725" indent="-228600" algn="l" rtl="0" eaLnBrk="0" fontAlgn="base" hangingPunct="0">
        <a:spcBef>
          <a:spcPts val="400"/>
        </a:spcBef>
        <a:spcAft>
          <a:spcPct val="0"/>
        </a:spcAft>
        <a:buClr>
          <a:schemeClr val="tx1"/>
        </a:buClr>
        <a:buSzPct val="125000"/>
        <a:buFont typeface="Wingdings" charset="0"/>
        <a:buChar char="§"/>
        <a:defRPr>
          <a:solidFill>
            <a:srgbClr val="000000"/>
          </a:solidFill>
          <a:latin typeface="+mn-lt"/>
          <a:ea typeface="Arial" charset="0"/>
          <a:cs typeface="+mn-cs"/>
        </a:defRPr>
      </a:lvl6pPr>
      <a:lvl7pPr marL="2193925" indent="-228600" algn="l" rtl="0" eaLnBrk="0" fontAlgn="base" hangingPunct="0">
        <a:spcBef>
          <a:spcPts val="400"/>
        </a:spcBef>
        <a:spcAft>
          <a:spcPct val="0"/>
        </a:spcAft>
        <a:buClr>
          <a:schemeClr val="tx1"/>
        </a:buClr>
        <a:buSzPct val="125000"/>
        <a:buFont typeface="Wingdings" charset="0"/>
        <a:buChar char="§"/>
        <a:defRPr>
          <a:solidFill>
            <a:srgbClr val="000000"/>
          </a:solidFill>
          <a:latin typeface="+mn-lt"/>
          <a:ea typeface="Arial" charset="0"/>
          <a:cs typeface="+mn-cs"/>
        </a:defRPr>
      </a:lvl7pPr>
      <a:lvl8pPr marL="2651125" indent="-228600" algn="l" rtl="0" eaLnBrk="0" fontAlgn="base" hangingPunct="0">
        <a:spcBef>
          <a:spcPts val="400"/>
        </a:spcBef>
        <a:spcAft>
          <a:spcPct val="0"/>
        </a:spcAft>
        <a:buClr>
          <a:schemeClr val="tx1"/>
        </a:buClr>
        <a:buSzPct val="125000"/>
        <a:buFont typeface="Wingdings" charset="0"/>
        <a:buChar char="§"/>
        <a:defRPr>
          <a:solidFill>
            <a:srgbClr val="000000"/>
          </a:solidFill>
          <a:latin typeface="+mn-lt"/>
          <a:ea typeface="Arial" charset="0"/>
          <a:cs typeface="+mn-cs"/>
        </a:defRPr>
      </a:lvl8pPr>
      <a:lvl9pPr marL="3108325" indent="-228600" algn="l" rtl="0" eaLnBrk="0" fontAlgn="base" hangingPunct="0">
        <a:spcBef>
          <a:spcPts val="400"/>
        </a:spcBef>
        <a:spcAft>
          <a:spcPct val="0"/>
        </a:spcAft>
        <a:buClr>
          <a:schemeClr val="tx1"/>
        </a:buClr>
        <a:buSzPct val="125000"/>
        <a:buFont typeface="Wingdings" charset="0"/>
        <a:buChar char="§"/>
        <a:defRPr>
          <a:solidFill>
            <a:srgbClr val="000000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4" cstate="print"/>
          <a:srcRect l="46187" r="45502"/>
          <a:stretch>
            <a:fillRect/>
          </a:stretch>
        </p:blipFill>
        <p:spPr bwMode="auto">
          <a:xfrm rot="16200000">
            <a:off x="4381500" y="-4381500"/>
            <a:ext cx="381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90500" dist="127000" dir="9000000">
              <a:prstClr val="black">
                <a:alpha val="50000"/>
              </a:prstClr>
            </a:innerShdw>
          </a:effectLst>
        </p:spPr>
      </p:pic>
      <p:sp>
        <p:nvSpPr>
          <p:cNvPr id="8" name="Rectangle 7"/>
          <p:cNvSpPr/>
          <p:nvPr/>
        </p:nvSpPr>
        <p:spPr>
          <a:xfrm>
            <a:off x="2930525" y="6553200"/>
            <a:ext cx="3276600" cy="30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1400" dirty="0"/>
              <a:t>www.TomWilsonProperties.com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667001" y="0"/>
            <a:ext cx="6476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90500" dist="127000" dir="9000000">
              <a:prstClr val="black">
                <a:alpha val="50000"/>
              </a:prstClr>
            </a:innerShdw>
          </a:effectLst>
        </p:spPr>
      </p:pic>
      <p:sp>
        <p:nvSpPr>
          <p:cNvPr id="7" name="Rectangle 6"/>
          <p:cNvSpPr/>
          <p:nvPr/>
        </p:nvSpPr>
        <p:spPr>
          <a:xfrm>
            <a:off x="0" y="0"/>
            <a:ext cx="2667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 sz="1800" b="0">
              <a:solidFill>
                <a:srgbClr val="FFFFFF"/>
              </a:solidFill>
            </a:endParaRPr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81000"/>
            <a:ext cx="81534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  <a:scene3d>
              <a:camera prst="orthographicFront"/>
              <a:lightRig rig="soft" dir="tl">
                <a:rot lat="0" lon="0" rev="0"/>
              </a:lightRig>
            </a:scene3d>
            <a:sp3d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079" name="Text Placeholder 30"/>
          <p:cNvSpPr>
            <a:spLocks noGrp="1"/>
          </p:cNvSpPr>
          <p:nvPr>
            <p:ph type="body" idx="1"/>
          </p:nvPr>
        </p:nvSpPr>
        <p:spPr bwMode="auto">
          <a:xfrm>
            <a:off x="457200" y="1609725"/>
            <a:ext cx="8153400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MS PGothic" pitchFamily="34" charset="-128"/>
          <a:cs typeface="Tahom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MS PGothic" pitchFamily="34" charset="-128"/>
          <a:cs typeface="Tahom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MS PGothic" pitchFamily="34" charset="-128"/>
          <a:cs typeface="Tahom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MS PGothic" pitchFamily="34" charset="-128"/>
          <a:cs typeface="Tahoma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ＭＳ Ｐゴシック" charset="0"/>
          <a:cs typeface="Tahoma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ＭＳ Ｐゴシック" charset="0"/>
          <a:cs typeface="Tahoma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ＭＳ Ｐゴシック" charset="0"/>
          <a:cs typeface="Tahoma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ＭＳ Ｐゴシック" charset="0"/>
          <a:cs typeface="Tahoma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tx2"/>
        </a:buClr>
        <a:buSzPct val="125000"/>
        <a:buFont typeface="Wingdings" pitchFamily="2" charset="2"/>
        <a:buChar char="§"/>
        <a:defRPr sz="2600">
          <a:solidFill>
            <a:srgbClr val="000000"/>
          </a:solidFill>
          <a:latin typeface="+mn-lt"/>
          <a:ea typeface="MS PGothic" pitchFamily="34" charset="-128"/>
          <a:cs typeface="+mn-cs"/>
        </a:defRPr>
      </a:lvl1pPr>
      <a:lvl2pPr marL="520700" indent="-228600" algn="l" rtl="0" eaLnBrk="0" fontAlgn="base" hangingPunct="0">
        <a:spcBef>
          <a:spcPts val="500"/>
        </a:spcBef>
        <a:spcAft>
          <a:spcPct val="0"/>
        </a:spcAft>
        <a:buClr>
          <a:schemeClr val="tx1"/>
        </a:buClr>
        <a:buSzPct val="125000"/>
        <a:buFont typeface="Wingdings" pitchFamily="2" charset="2"/>
        <a:buChar char="§"/>
        <a:defRPr sz="2300">
          <a:solidFill>
            <a:srgbClr val="000000"/>
          </a:solidFill>
          <a:latin typeface="+mn-lt"/>
          <a:ea typeface="Arial" charset="0"/>
          <a:cs typeface="+mn-cs"/>
        </a:defRPr>
      </a:lvl2pPr>
      <a:lvl3pPr marL="758825" indent="-228600" algn="l" rtl="0" eaLnBrk="0" fontAlgn="base" hangingPunct="0">
        <a:spcBef>
          <a:spcPts val="400"/>
        </a:spcBef>
        <a:spcAft>
          <a:spcPct val="0"/>
        </a:spcAft>
        <a:buClr>
          <a:schemeClr val="tx1"/>
        </a:buClr>
        <a:buSzPct val="125000"/>
        <a:buFont typeface="Wingdings" pitchFamily="2" charset="2"/>
        <a:buChar char="§"/>
        <a:defRPr sz="2000">
          <a:solidFill>
            <a:srgbClr val="000000"/>
          </a:solidFill>
          <a:latin typeface="+mn-lt"/>
          <a:ea typeface="Arial" charset="0"/>
          <a:cs typeface="+mn-cs"/>
        </a:defRPr>
      </a:lvl3pPr>
      <a:lvl4pPr marL="1004888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25000"/>
        <a:buFont typeface="Wingdings" pitchFamily="2" charset="2"/>
        <a:buChar char="§"/>
        <a:defRPr sz="2000">
          <a:solidFill>
            <a:srgbClr val="000000"/>
          </a:solidFill>
          <a:latin typeface="+mn-lt"/>
          <a:ea typeface="Arial" charset="0"/>
          <a:cs typeface="+mn-cs"/>
        </a:defRPr>
      </a:lvl4pPr>
      <a:lvl5pPr marL="1279525" indent="-228600" algn="l" rtl="0" eaLnBrk="0" fontAlgn="base" hangingPunct="0">
        <a:spcBef>
          <a:spcPts val="400"/>
        </a:spcBef>
        <a:spcAft>
          <a:spcPct val="0"/>
        </a:spcAft>
        <a:buClr>
          <a:schemeClr val="tx1"/>
        </a:buClr>
        <a:buSzPct val="125000"/>
        <a:buFont typeface="Wingdings" pitchFamily="2" charset="2"/>
        <a:buChar char="§"/>
        <a:defRPr>
          <a:solidFill>
            <a:srgbClr val="000000"/>
          </a:solidFill>
          <a:latin typeface="+mn-lt"/>
          <a:ea typeface="Arial" charset="0"/>
          <a:cs typeface="+mn-cs"/>
        </a:defRPr>
      </a:lvl5pPr>
      <a:lvl6pPr marL="1736725" indent="-228600" algn="l" rtl="0" eaLnBrk="0" fontAlgn="base" hangingPunct="0">
        <a:spcBef>
          <a:spcPts val="400"/>
        </a:spcBef>
        <a:spcAft>
          <a:spcPct val="0"/>
        </a:spcAft>
        <a:buClr>
          <a:schemeClr val="tx1"/>
        </a:buClr>
        <a:buSzPct val="125000"/>
        <a:buFont typeface="Wingdings" charset="0"/>
        <a:buChar char="§"/>
        <a:defRPr>
          <a:solidFill>
            <a:srgbClr val="000000"/>
          </a:solidFill>
          <a:latin typeface="+mn-lt"/>
          <a:ea typeface="Arial" charset="0"/>
          <a:cs typeface="+mn-cs"/>
        </a:defRPr>
      </a:lvl6pPr>
      <a:lvl7pPr marL="2193925" indent="-228600" algn="l" rtl="0" eaLnBrk="0" fontAlgn="base" hangingPunct="0">
        <a:spcBef>
          <a:spcPts val="400"/>
        </a:spcBef>
        <a:spcAft>
          <a:spcPct val="0"/>
        </a:spcAft>
        <a:buClr>
          <a:schemeClr val="tx1"/>
        </a:buClr>
        <a:buSzPct val="125000"/>
        <a:buFont typeface="Wingdings" charset="0"/>
        <a:buChar char="§"/>
        <a:defRPr>
          <a:solidFill>
            <a:srgbClr val="000000"/>
          </a:solidFill>
          <a:latin typeface="+mn-lt"/>
          <a:ea typeface="Arial" charset="0"/>
          <a:cs typeface="+mn-cs"/>
        </a:defRPr>
      </a:lvl7pPr>
      <a:lvl8pPr marL="2651125" indent="-228600" algn="l" rtl="0" eaLnBrk="0" fontAlgn="base" hangingPunct="0">
        <a:spcBef>
          <a:spcPts val="400"/>
        </a:spcBef>
        <a:spcAft>
          <a:spcPct val="0"/>
        </a:spcAft>
        <a:buClr>
          <a:schemeClr val="tx1"/>
        </a:buClr>
        <a:buSzPct val="125000"/>
        <a:buFont typeface="Wingdings" charset="0"/>
        <a:buChar char="§"/>
        <a:defRPr>
          <a:solidFill>
            <a:srgbClr val="000000"/>
          </a:solidFill>
          <a:latin typeface="+mn-lt"/>
          <a:ea typeface="Arial" charset="0"/>
          <a:cs typeface="+mn-cs"/>
        </a:defRPr>
      </a:lvl8pPr>
      <a:lvl9pPr marL="3108325" indent="-228600" algn="l" rtl="0" eaLnBrk="0" fontAlgn="base" hangingPunct="0">
        <a:spcBef>
          <a:spcPts val="400"/>
        </a:spcBef>
        <a:spcAft>
          <a:spcPct val="0"/>
        </a:spcAft>
        <a:buClr>
          <a:schemeClr val="tx1"/>
        </a:buClr>
        <a:buSzPct val="125000"/>
        <a:buFont typeface="Wingdings" charset="0"/>
        <a:buChar char="§"/>
        <a:defRPr>
          <a:solidFill>
            <a:srgbClr val="000000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E6D8B1"/>
            </a:gs>
            <a:gs pos="100000">
              <a:schemeClr val="bg1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3" cstate="print"/>
          <a:srcRect l="46187" r="45502"/>
          <a:stretch>
            <a:fillRect/>
          </a:stretch>
        </p:blipFill>
        <p:spPr bwMode="auto">
          <a:xfrm rot="16200000">
            <a:off x="4381500" y="-4381500"/>
            <a:ext cx="381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90500" dist="127000" dir="9000000">
              <a:prstClr val="black">
                <a:alpha val="50000"/>
              </a:prstClr>
            </a:innerShdw>
          </a:effectLst>
        </p:spPr>
      </p:pic>
      <p:sp>
        <p:nvSpPr>
          <p:cNvPr id="8" name="Rectangle 7"/>
          <p:cNvSpPr/>
          <p:nvPr/>
        </p:nvSpPr>
        <p:spPr>
          <a:xfrm>
            <a:off x="2930525" y="6553200"/>
            <a:ext cx="3276600" cy="30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1400" dirty="0"/>
              <a:t>www.TomWilsonProperties.com</a:t>
            </a:r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81000"/>
            <a:ext cx="81534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  <a:scene3d>
              <a:camera prst="orthographicFront"/>
              <a:lightRig rig="soft" dir="tl">
                <a:rot lat="0" lon="0" rev="0"/>
              </a:lightRig>
            </a:scene3d>
            <a:sp3d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101" name="Text Placeholder 30"/>
          <p:cNvSpPr>
            <a:spLocks noGrp="1"/>
          </p:cNvSpPr>
          <p:nvPr>
            <p:ph type="body" idx="1"/>
          </p:nvPr>
        </p:nvSpPr>
        <p:spPr bwMode="auto">
          <a:xfrm>
            <a:off x="457200" y="1609725"/>
            <a:ext cx="8153400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8024813" y="6556375"/>
            <a:ext cx="588962" cy="228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800" b="0">
                <a:latin typeface="Arial" pitchFamily="34" charset="0"/>
              </a:defRPr>
            </a:lvl1pPr>
          </a:lstStyle>
          <a:p>
            <a:fld id="{B0EC472C-355C-449A-953A-BD5D12380F5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MS PGothic" pitchFamily="34" charset="-128"/>
          <a:cs typeface="Tahom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MS PGothic" pitchFamily="34" charset="-128"/>
          <a:cs typeface="Tahom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MS PGothic" pitchFamily="34" charset="-128"/>
          <a:cs typeface="Tahom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MS PGothic" pitchFamily="34" charset="-128"/>
          <a:cs typeface="Tahoma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ＭＳ Ｐゴシック" charset="0"/>
          <a:cs typeface="Tahoma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ＭＳ Ｐゴシック" charset="0"/>
          <a:cs typeface="Tahoma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ＭＳ Ｐゴシック" charset="0"/>
          <a:cs typeface="Tahoma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ＭＳ Ｐゴシック" charset="0"/>
          <a:cs typeface="Tahoma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tx2"/>
        </a:buClr>
        <a:buSzPct val="125000"/>
        <a:buFont typeface="Wingdings" pitchFamily="2" charset="2"/>
        <a:buChar char="§"/>
        <a:defRPr sz="2600">
          <a:solidFill>
            <a:srgbClr val="000000"/>
          </a:solidFill>
          <a:latin typeface="+mn-lt"/>
          <a:ea typeface="MS PGothic" pitchFamily="34" charset="-128"/>
          <a:cs typeface="+mn-cs"/>
        </a:defRPr>
      </a:lvl1pPr>
      <a:lvl2pPr marL="520700" indent="-228600" algn="l" rtl="0" eaLnBrk="0" fontAlgn="base" hangingPunct="0">
        <a:spcBef>
          <a:spcPts val="500"/>
        </a:spcBef>
        <a:spcAft>
          <a:spcPct val="0"/>
        </a:spcAft>
        <a:buClr>
          <a:schemeClr val="tx1"/>
        </a:buClr>
        <a:buSzPct val="125000"/>
        <a:buFont typeface="Wingdings" pitchFamily="2" charset="2"/>
        <a:buChar char="§"/>
        <a:defRPr sz="2300">
          <a:solidFill>
            <a:srgbClr val="000000"/>
          </a:solidFill>
          <a:latin typeface="+mn-lt"/>
          <a:ea typeface="Arial" charset="0"/>
          <a:cs typeface="+mn-cs"/>
        </a:defRPr>
      </a:lvl2pPr>
      <a:lvl3pPr marL="758825" indent="-228600" algn="l" rtl="0" eaLnBrk="0" fontAlgn="base" hangingPunct="0">
        <a:spcBef>
          <a:spcPts val="400"/>
        </a:spcBef>
        <a:spcAft>
          <a:spcPct val="0"/>
        </a:spcAft>
        <a:buClr>
          <a:schemeClr val="tx1"/>
        </a:buClr>
        <a:buSzPct val="125000"/>
        <a:buFont typeface="Wingdings" pitchFamily="2" charset="2"/>
        <a:buChar char="§"/>
        <a:defRPr sz="2000">
          <a:solidFill>
            <a:srgbClr val="000000"/>
          </a:solidFill>
          <a:latin typeface="+mn-lt"/>
          <a:ea typeface="Arial" charset="0"/>
          <a:cs typeface="+mn-cs"/>
        </a:defRPr>
      </a:lvl3pPr>
      <a:lvl4pPr marL="1004888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25000"/>
        <a:buFont typeface="Wingdings" pitchFamily="2" charset="2"/>
        <a:buChar char="§"/>
        <a:defRPr sz="2000">
          <a:solidFill>
            <a:srgbClr val="000000"/>
          </a:solidFill>
          <a:latin typeface="+mn-lt"/>
          <a:ea typeface="Arial" charset="0"/>
          <a:cs typeface="+mn-cs"/>
        </a:defRPr>
      </a:lvl4pPr>
      <a:lvl5pPr marL="1279525" indent="-228600" algn="l" rtl="0" eaLnBrk="0" fontAlgn="base" hangingPunct="0">
        <a:spcBef>
          <a:spcPts val="400"/>
        </a:spcBef>
        <a:spcAft>
          <a:spcPct val="0"/>
        </a:spcAft>
        <a:buClr>
          <a:schemeClr val="tx1"/>
        </a:buClr>
        <a:buSzPct val="125000"/>
        <a:buFont typeface="Wingdings" pitchFamily="2" charset="2"/>
        <a:buChar char="§"/>
        <a:defRPr>
          <a:solidFill>
            <a:srgbClr val="000000"/>
          </a:solidFill>
          <a:latin typeface="+mn-lt"/>
          <a:ea typeface="Arial" charset="0"/>
          <a:cs typeface="+mn-cs"/>
        </a:defRPr>
      </a:lvl5pPr>
      <a:lvl6pPr marL="1736725" indent="-228600" algn="l" rtl="0" eaLnBrk="0" fontAlgn="base" hangingPunct="0">
        <a:spcBef>
          <a:spcPts val="400"/>
        </a:spcBef>
        <a:spcAft>
          <a:spcPct val="0"/>
        </a:spcAft>
        <a:buClr>
          <a:schemeClr val="tx1"/>
        </a:buClr>
        <a:buSzPct val="125000"/>
        <a:buFont typeface="Wingdings" charset="0"/>
        <a:buChar char="§"/>
        <a:defRPr>
          <a:solidFill>
            <a:srgbClr val="000000"/>
          </a:solidFill>
          <a:latin typeface="+mn-lt"/>
          <a:ea typeface="Arial" charset="0"/>
          <a:cs typeface="+mn-cs"/>
        </a:defRPr>
      </a:lvl6pPr>
      <a:lvl7pPr marL="2193925" indent="-228600" algn="l" rtl="0" eaLnBrk="0" fontAlgn="base" hangingPunct="0">
        <a:spcBef>
          <a:spcPts val="400"/>
        </a:spcBef>
        <a:spcAft>
          <a:spcPct val="0"/>
        </a:spcAft>
        <a:buClr>
          <a:schemeClr val="tx1"/>
        </a:buClr>
        <a:buSzPct val="125000"/>
        <a:buFont typeface="Wingdings" charset="0"/>
        <a:buChar char="§"/>
        <a:defRPr>
          <a:solidFill>
            <a:srgbClr val="000000"/>
          </a:solidFill>
          <a:latin typeface="+mn-lt"/>
          <a:ea typeface="Arial" charset="0"/>
          <a:cs typeface="+mn-cs"/>
        </a:defRPr>
      </a:lvl7pPr>
      <a:lvl8pPr marL="2651125" indent="-228600" algn="l" rtl="0" eaLnBrk="0" fontAlgn="base" hangingPunct="0">
        <a:spcBef>
          <a:spcPts val="400"/>
        </a:spcBef>
        <a:spcAft>
          <a:spcPct val="0"/>
        </a:spcAft>
        <a:buClr>
          <a:schemeClr val="tx1"/>
        </a:buClr>
        <a:buSzPct val="125000"/>
        <a:buFont typeface="Wingdings" charset="0"/>
        <a:buChar char="§"/>
        <a:defRPr>
          <a:solidFill>
            <a:srgbClr val="000000"/>
          </a:solidFill>
          <a:latin typeface="+mn-lt"/>
          <a:ea typeface="Arial" charset="0"/>
          <a:cs typeface="+mn-cs"/>
        </a:defRPr>
      </a:lvl8pPr>
      <a:lvl9pPr marL="3108325" indent="-228600" algn="l" rtl="0" eaLnBrk="0" fontAlgn="base" hangingPunct="0">
        <a:spcBef>
          <a:spcPts val="400"/>
        </a:spcBef>
        <a:spcAft>
          <a:spcPct val="0"/>
        </a:spcAft>
        <a:buClr>
          <a:schemeClr val="tx1"/>
        </a:buClr>
        <a:buSzPct val="125000"/>
        <a:buFont typeface="Wingdings" charset="0"/>
        <a:buChar char="§"/>
        <a:defRPr>
          <a:solidFill>
            <a:srgbClr val="000000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E6D8B1"/>
            </a:gs>
            <a:gs pos="100000">
              <a:schemeClr val="bg1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3" cstate="print"/>
          <a:srcRect l="46187" r="45502"/>
          <a:stretch>
            <a:fillRect/>
          </a:stretch>
        </p:blipFill>
        <p:spPr bwMode="auto">
          <a:xfrm rot="16200000">
            <a:off x="4381500" y="-4381500"/>
            <a:ext cx="381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90500" dist="127000" dir="9000000">
              <a:prstClr val="black">
                <a:alpha val="50000"/>
              </a:prstClr>
            </a:innerShdw>
          </a:effectLst>
        </p:spPr>
      </p:pic>
      <p:sp>
        <p:nvSpPr>
          <p:cNvPr id="8" name="Rectangle 7"/>
          <p:cNvSpPr/>
          <p:nvPr/>
        </p:nvSpPr>
        <p:spPr>
          <a:xfrm>
            <a:off x="2930525" y="6553200"/>
            <a:ext cx="3276600" cy="30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1400" dirty="0"/>
              <a:t>www.TomWilsonProperties.com</a:t>
            </a:r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81000"/>
            <a:ext cx="81534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  <a:scene3d>
              <a:camera prst="orthographicFront"/>
              <a:lightRig rig="soft" dir="tl">
                <a:rot lat="0" lon="0" rev="0"/>
              </a:lightRig>
            </a:scene3d>
            <a:sp3d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6389" name="Text Placeholder 30"/>
          <p:cNvSpPr>
            <a:spLocks noGrp="1"/>
          </p:cNvSpPr>
          <p:nvPr>
            <p:ph type="body" idx="1"/>
          </p:nvPr>
        </p:nvSpPr>
        <p:spPr bwMode="auto">
          <a:xfrm>
            <a:off x="457200" y="1609725"/>
            <a:ext cx="8153400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MS PGothic" pitchFamily="34" charset="-128"/>
          <a:cs typeface="Tahom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MS PGothic" pitchFamily="34" charset="-128"/>
          <a:cs typeface="Tahom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MS PGothic" pitchFamily="34" charset="-128"/>
          <a:cs typeface="Tahom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MS PGothic" pitchFamily="34" charset="-128"/>
          <a:cs typeface="Tahoma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ＭＳ Ｐゴシック" charset="0"/>
          <a:cs typeface="Tahoma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ＭＳ Ｐゴシック" charset="0"/>
          <a:cs typeface="Tahoma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ＭＳ Ｐゴシック" charset="0"/>
          <a:cs typeface="Tahoma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ＭＳ Ｐゴシック" charset="0"/>
          <a:cs typeface="Tahoma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tx2"/>
        </a:buClr>
        <a:buSzPct val="125000"/>
        <a:buFont typeface="Wingdings" pitchFamily="2" charset="2"/>
        <a:buChar char="§"/>
        <a:defRPr sz="2600">
          <a:solidFill>
            <a:srgbClr val="000000"/>
          </a:solidFill>
          <a:latin typeface="+mn-lt"/>
          <a:ea typeface="MS PGothic" pitchFamily="34" charset="-128"/>
          <a:cs typeface="+mn-cs"/>
        </a:defRPr>
      </a:lvl1pPr>
      <a:lvl2pPr marL="520700" indent="-228600" algn="l" rtl="0" eaLnBrk="0" fontAlgn="base" hangingPunct="0">
        <a:spcBef>
          <a:spcPts val="500"/>
        </a:spcBef>
        <a:spcAft>
          <a:spcPct val="0"/>
        </a:spcAft>
        <a:buClr>
          <a:schemeClr val="tx1"/>
        </a:buClr>
        <a:buSzPct val="125000"/>
        <a:buFont typeface="Wingdings" pitchFamily="2" charset="2"/>
        <a:buChar char="§"/>
        <a:defRPr sz="2300">
          <a:solidFill>
            <a:srgbClr val="000000"/>
          </a:solidFill>
          <a:latin typeface="+mn-lt"/>
          <a:ea typeface="Arial" charset="0"/>
          <a:cs typeface="+mn-cs"/>
        </a:defRPr>
      </a:lvl2pPr>
      <a:lvl3pPr marL="758825" indent="-228600" algn="l" rtl="0" eaLnBrk="0" fontAlgn="base" hangingPunct="0">
        <a:spcBef>
          <a:spcPts val="400"/>
        </a:spcBef>
        <a:spcAft>
          <a:spcPct val="0"/>
        </a:spcAft>
        <a:buClr>
          <a:schemeClr val="tx1"/>
        </a:buClr>
        <a:buSzPct val="125000"/>
        <a:buFont typeface="Wingdings" pitchFamily="2" charset="2"/>
        <a:buChar char="§"/>
        <a:defRPr sz="2000">
          <a:solidFill>
            <a:srgbClr val="000000"/>
          </a:solidFill>
          <a:latin typeface="+mn-lt"/>
          <a:ea typeface="Arial" charset="0"/>
          <a:cs typeface="+mn-cs"/>
        </a:defRPr>
      </a:lvl3pPr>
      <a:lvl4pPr marL="1004888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25000"/>
        <a:buFont typeface="Wingdings" pitchFamily="2" charset="2"/>
        <a:buChar char="§"/>
        <a:defRPr sz="2000">
          <a:solidFill>
            <a:srgbClr val="000000"/>
          </a:solidFill>
          <a:latin typeface="+mn-lt"/>
          <a:ea typeface="Arial" charset="0"/>
          <a:cs typeface="+mn-cs"/>
        </a:defRPr>
      </a:lvl4pPr>
      <a:lvl5pPr marL="1279525" indent="-228600" algn="l" rtl="0" eaLnBrk="0" fontAlgn="base" hangingPunct="0">
        <a:spcBef>
          <a:spcPts val="400"/>
        </a:spcBef>
        <a:spcAft>
          <a:spcPct val="0"/>
        </a:spcAft>
        <a:buClr>
          <a:schemeClr val="tx1"/>
        </a:buClr>
        <a:buSzPct val="125000"/>
        <a:buFont typeface="Wingdings" pitchFamily="2" charset="2"/>
        <a:buChar char="§"/>
        <a:defRPr>
          <a:solidFill>
            <a:srgbClr val="000000"/>
          </a:solidFill>
          <a:latin typeface="+mn-lt"/>
          <a:ea typeface="Arial" charset="0"/>
          <a:cs typeface="+mn-cs"/>
        </a:defRPr>
      </a:lvl5pPr>
      <a:lvl6pPr marL="1736725" indent="-228600" algn="l" rtl="0" eaLnBrk="0" fontAlgn="base" hangingPunct="0">
        <a:spcBef>
          <a:spcPts val="400"/>
        </a:spcBef>
        <a:spcAft>
          <a:spcPct val="0"/>
        </a:spcAft>
        <a:buClr>
          <a:schemeClr val="tx1"/>
        </a:buClr>
        <a:buSzPct val="125000"/>
        <a:buFont typeface="Wingdings" charset="0"/>
        <a:buChar char="§"/>
        <a:defRPr>
          <a:solidFill>
            <a:srgbClr val="000000"/>
          </a:solidFill>
          <a:latin typeface="+mn-lt"/>
          <a:ea typeface="Arial" charset="0"/>
          <a:cs typeface="+mn-cs"/>
        </a:defRPr>
      </a:lvl6pPr>
      <a:lvl7pPr marL="2193925" indent="-228600" algn="l" rtl="0" eaLnBrk="0" fontAlgn="base" hangingPunct="0">
        <a:spcBef>
          <a:spcPts val="400"/>
        </a:spcBef>
        <a:spcAft>
          <a:spcPct val="0"/>
        </a:spcAft>
        <a:buClr>
          <a:schemeClr val="tx1"/>
        </a:buClr>
        <a:buSzPct val="125000"/>
        <a:buFont typeface="Wingdings" charset="0"/>
        <a:buChar char="§"/>
        <a:defRPr>
          <a:solidFill>
            <a:srgbClr val="000000"/>
          </a:solidFill>
          <a:latin typeface="+mn-lt"/>
          <a:ea typeface="Arial" charset="0"/>
          <a:cs typeface="+mn-cs"/>
        </a:defRPr>
      </a:lvl7pPr>
      <a:lvl8pPr marL="2651125" indent="-228600" algn="l" rtl="0" eaLnBrk="0" fontAlgn="base" hangingPunct="0">
        <a:spcBef>
          <a:spcPts val="400"/>
        </a:spcBef>
        <a:spcAft>
          <a:spcPct val="0"/>
        </a:spcAft>
        <a:buClr>
          <a:schemeClr val="tx1"/>
        </a:buClr>
        <a:buSzPct val="125000"/>
        <a:buFont typeface="Wingdings" charset="0"/>
        <a:buChar char="§"/>
        <a:defRPr>
          <a:solidFill>
            <a:srgbClr val="000000"/>
          </a:solidFill>
          <a:latin typeface="+mn-lt"/>
          <a:ea typeface="Arial" charset="0"/>
          <a:cs typeface="+mn-cs"/>
        </a:defRPr>
      </a:lvl8pPr>
      <a:lvl9pPr marL="3108325" indent="-228600" algn="l" rtl="0" eaLnBrk="0" fontAlgn="base" hangingPunct="0">
        <a:spcBef>
          <a:spcPts val="400"/>
        </a:spcBef>
        <a:spcAft>
          <a:spcPct val="0"/>
        </a:spcAft>
        <a:buClr>
          <a:schemeClr val="tx1"/>
        </a:buClr>
        <a:buSzPct val="125000"/>
        <a:buFont typeface="Wingdings" charset="0"/>
        <a:buChar char="§"/>
        <a:defRPr>
          <a:solidFill>
            <a:srgbClr val="000000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E6D8B1"/>
            </a:gs>
            <a:gs pos="100000">
              <a:schemeClr val="bg1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3" cstate="print"/>
          <a:srcRect l="46187" r="45502"/>
          <a:stretch>
            <a:fillRect/>
          </a:stretch>
        </p:blipFill>
        <p:spPr bwMode="auto">
          <a:xfrm rot="16200000">
            <a:off x="4381500" y="-4381500"/>
            <a:ext cx="381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90500" dist="127000" dir="9000000">
              <a:prstClr val="black">
                <a:alpha val="50000"/>
              </a:prstClr>
            </a:innerShdw>
          </a:effectLst>
        </p:spPr>
      </p:pic>
      <p:sp>
        <p:nvSpPr>
          <p:cNvPr id="8" name="Rectangle 7"/>
          <p:cNvSpPr/>
          <p:nvPr/>
        </p:nvSpPr>
        <p:spPr>
          <a:xfrm>
            <a:off x="2930525" y="6553200"/>
            <a:ext cx="3276600" cy="30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1400" dirty="0"/>
              <a:t>www.TomWilsonProperties.com</a:t>
            </a:r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81000"/>
            <a:ext cx="81534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  <a:scene3d>
              <a:camera prst="orthographicFront"/>
              <a:lightRig rig="soft" dir="tl">
                <a:rot lat="0" lon="0" rev="0"/>
              </a:lightRig>
            </a:scene3d>
            <a:sp3d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413" name="Text Placeholder 30"/>
          <p:cNvSpPr>
            <a:spLocks noGrp="1"/>
          </p:cNvSpPr>
          <p:nvPr>
            <p:ph type="body" idx="1"/>
          </p:nvPr>
        </p:nvSpPr>
        <p:spPr bwMode="auto">
          <a:xfrm>
            <a:off x="457200" y="1609725"/>
            <a:ext cx="8153400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" name="Date Placeholder 26"/>
          <p:cNvSpPr>
            <a:spLocks noGrp="1"/>
          </p:cNvSpPr>
          <p:nvPr>
            <p:ph type="dt" sz="half" idx="2"/>
          </p:nvPr>
        </p:nvSpPr>
        <p:spPr>
          <a:xfrm>
            <a:off x="6019800" y="6557963"/>
            <a:ext cx="2001838" cy="22701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800" b="0">
                <a:latin typeface="+mn-lt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8024813" y="6556375"/>
            <a:ext cx="588962" cy="228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800" b="0">
                <a:latin typeface="Arial" pitchFamily="34" charset="0"/>
              </a:defRPr>
            </a:lvl1pPr>
          </a:lstStyle>
          <a:p>
            <a:fld id="{CAF9EFB3-7C3F-41BF-AB41-D5D6187C7B5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MS PGothic" pitchFamily="34" charset="-128"/>
          <a:cs typeface="Tahom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MS PGothic" pitchFamily="34" charset="-128"/>
          <a:cs typeface="Tahom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MS PGothic" pitchFamily="34" charset="-128"/>
          <a:cs typeface="Tahom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MS PGothic" pitchFamily="34" charset="-128"/>
          <a:cs typeface="Tahoma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ＭＳ Ｐゴシック" charset="0"/>
          <a:cs typeface="Tahoma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ＭＳ Ｐゴシック" charset="0"/>
          <a:cs typeface="Tahoma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ＭＳ Ｐゴシック" charset="0"/>
          <a:cs typeface="Tahoma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ＭＳ Ｐゴシック" charset="0"/>
          <a:cs typeface="Tahoma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tx2"/>
        </a:buClr>
        <a:buSzPct val="125000"/>
        <a:buFont typeface="Wingdings" pitchFamily="2" charset="2"/>
        <a:buChar char="§"/>
        <a:defRPr sz="2600">
          <a:solidFill>
            <a:srgbClr val="000000"/>
          </a:solidFill>
          <a:latin typeface="+mn-lt"/>
          <a:ea typeface="MS PGothic" pitchFamily="34" charset="-128"/>
          <a:cs typeface="+mn-cs"/>
        </a:defRPr>
      </a:lvl1pPr>
      <a:lvl2pPr marL="520700" indent="-228600" algn="l" rtl="0" eaLnBrk="0" fontAlgn="base" hangingPunct="0">
        <a:spcBef>
          <a:spcPts val="500"/>
        </a:spcBef>
        <a:spcAft>
          <a:spcPct val="0"/>
        </a:spcAft>
        <a:buClr>
          <a:schemeClr val="tx1"/>
        </a:buClr>
        <a:buSzPct val="125000"/>
        <a:buFont typeface="Wingdings" pitchFamily="2" charset="2"/>
        <a:buChar char="§"/>
        <a:defRPr sz="2300">
          <a:solidFill>
            <a:srgbClr val="000000"/>
          </a:solidFill>
          <a:latin typeface="+mn-lt"/>
          <a:ea typeface="Arial" charset="0"/>
          <a:cs typeface="+mn-cs"/>
        </a:defRPr>
      </a:lvl2pPr>
      <a:lvl3pPr marL="758825" indent="-228600" algn="l" rtl="0" eaLnBrk="0" fontAlgn="base" hangingPunct="0">
        <a:spcBef>
          <a:spcPts val="400"/>
        </a:spcBef>
        <a:spcAft>
          <a:spcPct val="0"/>
        </a:spcAft>
        <a:buClr>
          <a:schemeClr val="tx1"/>
        </a:buClr>
        <a:buSzPct val="125000"/>
        <a:buFont typeface="Wingdings" pitchFamily="2" charset="2"/>
        <a:buChar char="§"/>
        <a:defRPr sz="2000">
          <a:solidFill>
            <a:srgbClr val="000000"/>
          </a:solidFill>
          <a:latin typeface="+mn-lt"/>
          <a:ea typeface="Arial" charset="0"/>
          <a:cs typeface="+mn-cs"/>
        </a:defRPr>
      </a:lvl3pPr>
      <a:lvl4pPr marL="1004888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25000"/>
        <a:buFont typeface="Wingdings" pitchFamily="2" charset="2"/>
        <a:buChar char="§"/>
        <a:defRPr sz="2000">
          <a:solidFill>
            <a:srgbClr val="000000"/>
          </a:solidFill>
          <a:latin typeface="+mn-lt"/>
          <a:ea typeface="Arial" charset="0"/>
          <a:cs typeface="+mn-cs"/>
        </a:defRPr>
      </a:lvl4pPr>
      <a:lvl5pPr marL="1279525" indent="-228600" algn="l" rtl="0" eaLnBrk="0" fontAlgn="base" hangingPunct="0">
        <a:spcBef>
          <a:spcPts val="400"/>
        </a:spcBef>
        <a:spcAft>
          <a:spcPct val="0"/>
        </a:spcAft>
        <a:buClr>
          <a:schemeClr val="tx1"/>
        </a:buClr>
        <a:buSzPct val="125000"/>
        <a:buFont typeface="Wingdings" pitchFamily="2" charset="2"/>
        <a:buChar char="§"/>
        <a:defRPr>
          <a:solidFill>
            <a:srgbClr val="000000"/>
          </a:solidFill>
          <a:latin typeface="+mn-lt"/>
          <a:ea typeface="Arial" charset="0"/>
          <a:cs typeface="+mn-cs"/>
        </a:defRPr>
      </a:lvl5pPr>
      <a:lvl6pPr marL="1736725" indent="-228600" algn="l" rtl="0" eaLnBrk="0" fontAlgn="base" hangingPunct="0">
        <a:spcBef>
          <a:spcPts val="400"/>
        </a:spcBef>
        <a:spcAft>
          <a:spcPct val="0"/>
        </a:spcAft>
        <a:buClr>
          <a:schemeClr val="tx1"/>
        </a:buClr>
        <a:buSzPct val="125000"/>
        <a:buFont typeface="Wingdings" charset="0"/>
        <a:buChar char="§"/>
        <a:defRPr>
          <a:solidFill>
            <a:srgbClr val="000000"/>
          </a:solidFill>
          <a:latin typeface="+mn-lt"/>
          <a:ea typeface="Arial" charset="0"/>
          <a:cs typeface="+mn-cs"/>
        </a:defRPr>
      </a:lvl6pPr>
      <a:lvl7pPr marL="2193925" indent="-228600" algn="l" rtl="0" eaLnBrk="0" fontAlgn="base" hangingPunct="0">
        <a:spcBef>
          <a:spcPts val="400"/>
        </a:spcBef>
        <a:spcAft>
          <a:spcPct val="0"/>
        </a:spcAft>
        <a:buClr>
          <a:schemeClr val="tx1"/>
        </a:buClr>
        <a:buSzPct val="125000"/>
        <a:buFont typeface="Wingdings" charset="0"/>
        <a:buChar char="§"/>
        <a:defRPr>
          <a:solidFill>
            <a:srgbClr val="000000"/>
          </a:solidFill>
          <a:latin typeface="+mn-lt"/>
          <a:ea typeface="Arial" charset="0"/>
          <a:cs typeface="+mn-cs"/>
        </a:defRPr>
      </a:lvl7pPr>
      <a:lvl8pPr marL="2651125" indent="-228600" algn="l" rtl="0" eaLnBrk="0" fontAlgn="base" hangingPunct="0">
        <a:spcBef>
          <a:spcPts val="400"/>
        </a:spcBef>
        <a:spcAft>
          <a:spcPct val="0"/>
        </a:spcAft>
        <a:buClr>
          <a:schemeClr val="tx1"/>
        </a:buClr>
        <a:buSzPct val="125000"/>
        <a:buFont typeface="Wingdings" charset="0"/>
        <a:buChar char="§"/>
        <a:defRPr>
          <a:solidFill>
            <a:srgbClr val="000000"/>
          </a:solidFill>
          <a:latin typeface="+mn-lt"/>
          <a:ea typeface="Arial" charset="0"/>
          <a:cs typeface="+mn-cs"/>
        </a:defRPr>
      </a:lvl8pPr>
      <a:lvl9pPr marL="3108325" indent="-228600" algn="l" rtl="0" eaLnBrk="0" fontAlgn="base" hangingPunct="0">
        <a:spcBef>
          <a:spcPts val="400"/>
        </a:spcBef>
        <a:spcAft>
          <a:spcPct val="0"/>
        </a:spcAft>
        <a:buClr>
          <a:schemeClr val="tx1"/>
        </a:buClr>
        <a:buSzPct val="125000"/>
        <a:buFont typeface="Wingdings" charset="0"/>
        <a:buChar char="§"/>
        <a:defRPr>
          <a:solidFill>
            <a:srgbClr val="000000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E6D8B1"/>
            </a:gs>
            <a:gs pos="100000">
              <a:schemeClr val="bg1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3" cstate="print"/>
          <a:srcRect l="46187" r="45502"/>
          <a:stretch>
            <a:fillRect/>
          </a:stretch>
        </p:blipFill>
        <p:spPr bwMode="auto">
          <a:xfrm rot="16200000">
            <a:off x="4381500" y="-4381500"/>
            <a:ext cx="381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90500" dist="127000" dir="9000000">
              <a:prstClr val="black">
                <a:alpha val="50000"/>
              </a:prstClr>
            </a:innerShdw>
          </a:effectLst>
        </p:spPr>
      </p:pic>
      <p:sp>
        <p:nvSpPr>
          <p:cNvPr id="8" name="Rectangle 7"/>
          <p:cNvSpPr/>
          <p:nvPr/>
        </p:nvSpPr>
        <p:spPr>
          <a:xfrm>
            <a:off x="2930525" y="6553200"/>
            <a:ext cx="3276600" cy="30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1400" dirty="0"/>
              <a:t>www.TomWilsonProperties.com</a:t>
            </a:r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81000"/>
            <a:ext cx="81534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  <a:scene3d>
              <a:camera prst="orthographicFront"/>
              <a:lightRig rig="soft" dir="tl">
                <a:rot lat="0" lon="0" rev="0"/>
              </a:lightRig>
            </a:scene3d>
            <a:sp3d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9701" name="Text Placeholder 30"/>
          <p:cNvSpPr>
            <a:spLocks noGrp="1"/>
          </p:cNvSpPr>
          <p:nvPr>
            <p:ph type="body" idx="1"/>
          </p:nvPr>
        </p:nvSpPr>
        <p:spPr bwMode="auto">
          <a:xfrm>
            <a:off x="457200" y="1609725"/>
            <a:ext cx="8153400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" name="Date Placeholder 26"/>
          <p:cNvSpPr>
            <a:spLocks noGrp="1"/>
          </p:cNvSpPr>
          <p:nvPr>
            <p:ph type="dt" sz="half" idx="2"/>
          </p:nvPr>
        </p:nvSpPr>
        <p:spPr>
          <a:xfrm>
            <a:off x="6019800" y="6557963"/>
            <a:ext cx="2001838" cy="22701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800" b="0">
                <a:latin typeface="+mn-lt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8024813" y="6556375"/>
            <a:ext cx="588962" cy="228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800" b="0">
                <a:latin typeface="Arial" pitchFamily="34" charset="0"/>
              </a:defRPr>
            </a:lvl1pPr>
          </a:lstStyle>
          <a:p>
            <a:fld id="{944D82D4-CC35-487E-BFDA-390DB36BC97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MS PGothic" pitchFamily="34" charset="-128"/>
          <a:cs typeface="Tahom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MS PGothic" pitchFamily="34" charset="-128"/>
          <a:cs typeface="Tahom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MS PGothic" pitchFamily="34" charset="-128"/>
          <a:cs typeface="Tahom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MS PGothic" pitchFamily="34" charset="-128"/>
          <a:cs typeface="Tahoma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ＭＳ Ｐゴシック" charset="0"/>
          <a:cs typeface="Tahoma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ＭＳ Ｐゴシック" charset="0"/>
          <a:cs typeface="Tahoma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ＭＳ Ｐゴシック" charset="0"/>
          <a:cs typeface="Tahoma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ＭＳ Ｐゴシック" charset="0"/>
          <a:cs typeface="Tahoma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tx2"/>
        </a:buClr>
        <a:buSzPct val="125000"/>
        <a:buFont typeface="Wingdings" pitchFamily="2" charset="2"/>
        <a:buChar char="§"/>
        <a:defRPr sz="2600">
          <a:solidFill>
            <a:srgbClr val="000000"/>
          </a:solidFill>
          <a:latin typeface="+mn-lt"/>
          <a:ea typeface="MS PGothic" pitchFamily="34" charset="-128"/>
          <a:cs typeface="+mn-cs"/>
        </a:defRPr>
      </a:lvl1pPr>
      <a:lvl2pPr marL="520700" indent="-228600" algn="l" rtl="0" eaLnBrk="0" fontAlgn="base" hangingPunct="0">
        <a:spcBef>
          <a:spcPts val="500"/>
        </a:spcBef>
        <a:spcAft>
          <a:spcPct val="0"/>
        </a:spcAft>
        <a:buClr>
          <a:schemeClr val="tx1"/>
        </a:buClr>
        <a:buSzPct val="125000"/>
        <a:buFont typeface="Wingdings" pitchFamily="2" charset="2"/>
        <a:buChar char="§"/>
        <a:defRPr sz="2300">
          <a:solidFill>
            <a:srgbClr val="000000"/>
          </a:solidFill>
          <a:latin typeface="+mn-lt"/>
          <a:ea typeface="Arial" charset="0"/>
          <a:cs typeface="+mn-cs"/>
        </a:defRPr>
      </a:lvl2pPr>
      <a:lvl3pPr marL="758825" indent="-228600" algn="l" rtl="0" eaLnBrk="0" fontAlgn="base" hangingPunct="0">
        <a:spcBef>
          <a:spcPts val="400"/>
        </a:spcBef>
        <a:spcAft>
          <a:spcPct val="0"/>
        </a:spcAft>
        <a:buClr>
          <a:schemeClr val="tx1"/>
        </a:buClr>
        <a:buSzPct val="125000"/>
        <a:buFont typeface="Wingdings" pitchFamily="2" charset="2"/>
        <a:buChar char="§"/>
        <a:defRPr sz="2000">
          <a:solidFill>
            <a:srgbClr val="000000"/>
          </a:solidFill>
          <a:latin typeface="+mn-lt"/>
          <a:ea typeface="Arial" charset="0"/>
          <a:cs typeface="+mn-cs"/>
        </a:defRPr>
      </a:lvl3pPr>
      <a:lvl4pPr marL="1004888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25000"/>
        <a:buFont typeface="Wingdings" pitchFamily="2" charset="2"/>
        <a:buChar char="§"/>
        <a:defRPr sz="2000">
          <a:solidFill>
            <a:srgbClr val="000000"/>
          </a:solidFill>
          <a:latin typeface="+mn-lt"/>
          <a:ea typeface="Arial" charset="0"/>
          <a:cs typeface="+mn-cs"/>
        </a:defRPr>
      </a:lvl4pPr>
      <a:lvl5pPr marL="1279525" indent="-228600" algn="l" rtl="0" eaLnBrk="0" fontAlgn="base" hangingPunct="0">
        <a:spcBef>
          <a:spcPts val="400"/>
        </a:spcBef>
        <a:spcAft>
          <a:spcPct val="0"/>
        </a:spcAft>
        <a:buClr>
          <a:schemeClr val="tx1"/>
        </a:buClr>
        <a:buSzPct val="125000"/>
        <a:buFont typeface="Wingdings" pitchFamily="2" charset="2"/>
        <a:buChar char="§"/>
        <a:defRPr>
          <a:solidFill>
            <a:srgbClr val="000000"/>
          </a:solidFill>
          <a:latin typeface="+mn-lt"/>
          <a:ea typeface="Arial" charset="0"/>
          <a:cs typeface="+mn-cs"/>
        </a:defRPr>
      </a:lvl5pPr>
      <a:lvl6pPr marL="1736725" indent="-228600" algn="l" rtl="0" eaLnBrk="0" fontAlgn="base" hangingPunct="0">
        <a:spcBef>
          <a:spcPts val="400"/>
        </a:spcBef>
        <a:spcAft>
          <a:spcPct val="0"/>
        </a:spcAft>
        <a:buClr>
          <a:schemeClr val="tx1"/>
        </a:buClr>
        <a:buSzPct val="125000"/>
        <a:buFont typeface="Wingdings" charset="0"/>
        <a:buChar char="§"/>
        <a:defRPr>
          <a:solidFill>
            <a:srgbClr val="000000"/>
          </a:solidFill>
          <a:latin typeface="+mn-lt"/>
          <a:ea typeface="Arial" charset="0"/>
          <a:cs typeface="+mn-cs"/>
        </a:defRPr>
      </a:lvl6pPr>
      <a:lvl7pPr marL="2193925" indent="-228600" algn="l" rtl="0" eaLnBrk="0" fontAlgn="base" hangingPunct="0">
        <a:spcBef>
          <a:spcPts val="400"/>
        </a:spcBef>
        <a:spcAft>
          <a:spcPct val="0"/>
        </a:spcAft>
        <a:buClr>
          <a:schemeClr val="tx1"/>
        </a:buClr>
        <a:buSzPct val="125000"/>
        <a:buFont typeface="Wingdings" charset="0"/>
        <a:buChar char="§"/>
        <a:defRPr>
          <a:solidFill>
            <a:srgbClr val="000000"/>
          </a:solidFill>
          <a:latin typeface="+mn-lt"/>
          <a:ea typeface="Arial" charset="0"/>
          <a:cs typeface="+mn-cs"/>
        </a:defRPr>
      </a:lvl7pPr>
      <a:lvl8pPr marL="2651125" indent="-228600" algn="l" rtl="0" eaLnBrk="0" fontAlgn="base" hangingPunct="0">
        <a:spcBef>
          <a:spcPts val="400"/>
        </a:spcBef>
        <a:spcAft>
          <a:spcPct val="0"/>
        </a:spcAft>
        <a:buClr>
          <a:schemeClr val="tx1"/>
        </a:buClr>
        <a:buSzPct val="125000"/>
        <a:buFont typeface="Wingdings" charset="0"/>
        <a:buChar char="§"/>
        <a:defRPr>
          <a:solidFill>
            <a:srgbClr val="000000"/>
          </a:solidFill>
          <a:latin typeface="+mn-lt"/>
          <a:ea typeface="Arial" charset="0"/>
          <a:cs typeface="+mn-cs"/>
        </a:defRPr>
      </a:lvl8pPr>
      <a:lvl9pPr marL="3108325" indent="-228600" algn="l" rtl="0" eaLnBrk="0" fontAlgn="base" hangingPunct="0">
        <a:spcBef>
          <a:spcPts val="400"/>
        </a:spcBef>
        <a:spcAft>
          <a:spcPct val="0"/>
        </a:spcAft>
        <a:buClr>
          <a:schemeClr val="tx1"/>
        </a:buClr>
        <a:buSzPct val="125000"/>
        <a:buFont typeface="Wingdings" charset="0"/>
        <a:buChar char="§"/>
        <a:defRPr>
          <a:solidFill>
            <a:srgbClr val="000000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E6D8B1"/>
            </a:gs>
            <a:gs pos="100000">
              <a:schemeClr val="bg1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3" cstate="print"/>
          <a:srcRect l="46187" r="45502"/>
          <a:stretch>
            <a:fillRect/>
          </a:stretch>
        </p:blipFill>
        <p:spPr bwMode="auto">
          <a:xfrm rot="16200000">
            <a:off x="4381500" y="-4381500"/>
            <a:ext cx="381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90500" dist="127000" dir="9000000">
              <a:prstClr val="black">
                <a:alpha val="50000"/>
              </a:prstClr>
            </a:innerShdw>
          </a:effectLst>
        </p:spPr>
      </p:pic>
      <p:sp>
        <p:nvSpPr>
          <p:cNvPr id="8" name="Rectangle 7"/>
          <p:cNvSpPr/>
          <p:nvPr/>
        </p:nvSpPr>
        <p:spPr>
          <a:xfrm>
            <a:off x="2930525" y="6553200"/>
            <a:ext cx="3276600" cy="30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1400" dirty="0"/>
              <a:t>www.TomWilsonProperties.com</a:t>
            </a:r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81000"/>
            <a:ext cx="81534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  <a:scene3d>
              <a:camera prst="orthographicFront"/>
              <a:lightRig rig="soft" dir="tl">
                <a:rot lat="0" lon="0" rev="0"/>
              </a:lightRig>
            </a:scene3d>
            <a:sp3d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1989" name="Text Placeholder 30"/>
          <p:cNvSpPr>
            <a:spLocks noGrp="1"/>
          </p:cNvSpPr>
          <p:nvPr>
            <p:ph type="body" idx="1"/>
          </p:nvPr>
        </p:nvSpPr>
        <p:spPr bwMode="auto">
          <a:xfrm>
            <a:off x="457200" y="1609725"/>
            <a:ext cx="8153400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" name="Date Placeholder 26"/>
          <p:cNvSpPr>
            <a:spLocks noGrp="1"/>
          </p:cNvSpPr>
          <p:nvPr>
            <p:ph type="dt" sz="half" idx="2"/>
          </p:nvPr>
        </p:nvSpPr>
        <p:spPr>
          <a:xfrm>
            <a:off x="6019800" y="6557963"/>
            <a:ext cx="2001838" cy="22701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800" b="0">
                <a:latin typeface="+mn-lt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8024813" y="6556375"/>
            <a:ext cx="588962" cy="228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800" b="0">
                <a:latin typeface="Arial" pitchFamily="34" charset="0"/>
              </a:defRPr>
            </a:lvl1pPr>
          </a:lstStyle>
          <a:p>
            <a:fld id="{AD27ECF8-E3F8-4B25-B9AC-79ED72C2834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MS PGothic" pitchFamily="34" charset="-128"/>
          <a:cs typeface="Tahom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MS PGothic" pitchFamily="34" charset="-128"/>
          <a:cs typeface="Tahom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MS PGothic" pitchFamily="34" charset="-128"/>
          <a:cs typeface="Tahom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MS PGothic" pitchFamily="34" charset="-128"/>
          <a:cs typeface="Tahoma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ＭＳ Ｐゴシック" charset="0"/>
          <a:cs typeface="Tahoma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ＭＳ Ｐゴシック" charset="0"/>
          <a:cs typeface="Tahoma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ＭＳ Ｐゴシック" charset="0"/>
          <a:cs typeface="Tahoma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ＭＳ Ｐゴシック" charset="0"/>
          <a:cs typeface="Tahoma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tx2"/>
        </a:buClr>
        <a:buSzPct val="125000"/>
        <a:buFont typeface="Wingdings" pitchFamily="2" charset="2"/>
        <a:buChar char="§"/>
        <a:defRPr sz="2600">
          <a:solidFill>
            <a:srgbClr val="000000"/>
          </a:solidFill>
          <a:latin typeface="+mn-lt"/>
          <a:ea typeface="MS PGothic" pitchFamily="34" charset="-128"/>
          <a:cs typeface="+mn-cs"/>
        </a:defRPr>
      </a:lvl1pPr>
      <a:lvl2pPr marL="520700" indent="-228600" algn="l" rtl="0" eaLnBrk="0" fontAlgn="base" hangingPunct="0">
        <a:spcBef>
          <a:spcPts val="500"/>
        </a:spcBef>
        <a:spcAft>
          <a:spcPct val="0"/>
        </a:spcAft>
        <a:buClr>
          <a:schemeClr val="tx1"/>
        </a:buClr>
        <a:buSzPct val="125000"/>
        <a:buFont typeface="Wingdings" pitchFamily="2" charset="2"/>
        <a:buChar char="§"/>
        <a:defRPr sz="2300">
          <a:solidFill>
            <a:srgbClr val="000000"/>
          </a:solidFill>
          <a:latin typeface="+mn-lt"/>
          <a:ea typeface="Arial" charset="0"/>
          <a:cs typeface="+mn-cs"/>
        </a:defRPr>
      </a:lvl2pPr>
      <a:lvl3pPr marL="758825" indent="-228600" algn="l" rtl="0" eaLnBrk="0" fontAlgn="base" hangingPunct="0">
        <a:spcBef>
          <a:spcPts val="400"/>
        </a:spcBef>
        <a:spcAft>
          <a:spcPct val="0"/>
        </a:spcAft>
        <a:buClr>
          <a:schemeClr val="tx1"/>
        </a:buClr>
        <a:buSzPct val="125000"/>
        <a:buFont typeface="Wingdings" pitchFamily="2" charset="2"/>
        <a:buChar char="§"/>
        <a:defRPr sz="2000">
          <a:solidFill>
            <a:srgbClr val="000000"/>
          </a:solidFill>
          <a:latin typeface="+mn-lt"/>
          <a:ea typeface="Arial" charset="0"/>
          <a:cs typeface="+mn-cs"/>
        </a:defRPr>
      </a:lvl3pPr>
      <a:lvl4pPr marL="1004888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25000"/>
        <a:buFont typeface="Wingdings" pitchFamily="2" charset="2"/>
        <a:buChar char="§"/>
        <a:defRPr sz="2000">
          <a:solidFill>
            <a:srgbClr val="000000"/>
          </a:solidFill>
          <a:latin typeface="+mn-lt"/>
          <a:ea typeface="Arial" charset="0"/>
          <a:cs typeface="+mn-cs"/>
        </a:defRPr>
      </a:lvl4pPr>
      <a:lvl5pPr marL="1279525" indent="-228600" algn="l" rtl="0" eaLnBrk="0" fontAlgn="base" hangingPunct="0">
        <a:spcBef>
          <a:spcPts val="400"/>
        </a:spcBef>
        <a:spcAft>
          <a:spcPct val="0"/>
        </a:spcAft>
        <a:buClr>
          <a:schemeClr val="tx1"/>
        </a:buClr>
        <a:buSzPct val="125000"/>
        <a:buFont typeface="Wingdings" pitchFamily="2" charset="2"/>
        <a:buChar char="§"/>
        <a:defRPr>
          <a:solidFill>
            <a:srgbClr val="000000"/>
          </a:solidFill>
          <a:latin typeface="+mn-lt"/>
          <a:ea typeface="Arial" charset="0"/>
          <a:cs typeface="+mn-cs"/>
        </a:defRPr>
      </a:lvl5pPr>
      <a:lvl6pPr marL="1736725" indent="-228600" algn="l" rtl="0" eaLnBrk="0" fontAlgn="base" hangingPunct="0">
        <a:spcBef>
          <a:spcPts val="400"/>
        </a:spcBef>
        <a:spcAft>
          <a:spcPct val="0"/>
        </a:spcAft>
        <a:buClr>
          <a:schemeClr val="tx1"/>
        </a:buClr>
        <a:buSzPct val="125000"/>
        <a:buFont typeface="Wingdings" charset="0"/>
        <a:buChar char="§"/>
        <a:defRPr>
          <a:solidFill>
            <a:srgbClr val="000000"/>
          </a:solidFill>
          <a:latin typeface="+mn-lt"/>
          <a:ea typeface="Arial" charset="0"/>
          <a:cs typeface="+mn-cs"/>
        </a:defRPr>
      </a:lvl6pPr>
      <a:lvl7pPr marL="2193925" indent="-228600" algn="l" rtl="0" eaLnBrk="0" fontAlgn="base" hangingPunct="0">
        <a:spcBef>
          <a:spcPts val="400"/>
        </a:spcBef>
        <a:spcAft>
          <a:spcPct val="0"/>
        </a:spcAft>
        <a:buClr>
          <a:schemeClr val="tx1"/>
        </a:buClr>
        <a:buSzPct val="125000"/>
        <a:buFont typeface="Wingdings" charset="0"/>
        <a:buChar char="§"/>
        <a:defRPr>
          <a:solidFill>
            <a:srgbClr val="000000"/>
          </a:solidFill>
          <a:latin typeface="+mn-lt"/>
          <a:ea typeface="Arial" charset="0"/>
          <a:cs typeface="+mn-cs"/>
        </a:defRPr>
      </a:lvl7pPr>
      <a:lvl8pPr marL="2651125" indent="-228600" algn="l" rtl="0" eaLnBrk="0" fontAlgn="base" hangingPunct="0">
        <a:spcBef>
          <a:spcPts val="400"/>
        </a:spcBef>
        <a:spcAft>
          <a:spcPct val="0"/>
        </a:spcAft>
        <a:buClr>
          <a:schemeClr val="tx1"/>
        </a:buClr>
        <a:buSzPct val="125000"/>
        <a:buFont typeface="Wingdings" charset="0"/>
        <a:buChar char="§"/>
        <a:defRPr>
          <a:solidFill>
            <a:srgbClr val="000000"/>
          </a:solidFill>
          <a:latin typeface="+mn-lt"/>
          <a:ea typeface="Arial" charset="0"/>
          <a:cs typeface="+mn-cs"/>
        </a:defRPr>
      </a:lvl8pPr>
      <a:lvl9pPr marL="3108325" indent="-228600" algn="l" rtl="0" eaLnBrk="0" fontAlgn="base" hangingPunct="0">
        <a:spcBef>
          <a:spcPts val="400"/>
        </a:spcBef>
        <a:spcAft>
          <a:spcPct val="0"/>
        </a:spcAft>
        <a:buClr>
          <a:schemeClr val="tx1"/>
        </a:buClr>
        <a:buSzPct val="125000"/>
        <a:buFont typeface="Wingdings" charset="0"/>
        <a:buChar char="§"/>
        <a:defRPr>
          <a:solidFill>
            <a:srgbClr val="000000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E6D8B1"/>
            </a:gs>
            <a:gs pos="100000">
              <a:schemeClr val="bg1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3" cstate="print"/>
          <a:srcRect l="46187" r="45502"/>
          <a:stretch>
            <a:fillRect/>
          </a:stretch>
        </p:blipFill>
        <p:spPr bwMode="auto">
          <a:xfrm rot="16200000">
            <a:off x="4381500" y="-4381500"/>
            <a:ext cx="381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90500" dist="127000" dir="9000000">
              <a:prstClr val="black">
                <a:alpha val="50000"/>
              </a:prstClr>
            </a:innerShdw>
          </a:effectLst>
        </p:spPr>
      </p:pic>
      <p:sp>
        <p:nvSpPr>
          <p:cNvPr id="8" name="Rectangle 7"/>
          <p:cNvSpPr/>
          <p:nvPr/>
        </p:nvSpPr>
        <p:spPr>
          <a:xfrm>
            <a:off x="2930525" y="6553200"/>
            <a:ext cx="3276600" cy="30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1400" dirty="0"/>
              <a:t>www.TomWilsonProperties.com</a:t>
            </a:r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81000"/>
            <a:ext cx="81534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  <a:scene3d>
              <a:camera prst="orthographicFront"/>
              <a:lightRig rig="soft" dir="tl">
                <a:rot lat="0" lon="0" rev="0"/>
              </a:lightRig>
            </a:scene3d>
            <a:sp3d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4277" name="Text Placeholder 30"/>
          <p:cNvSpPr>
            <a:spLocks noGrp="1"/>
          </p:cNvSpPr>
          <p:nvPr>
            <p:ph type="body" idx="1"/>
          </p:nvPr>
        </p:nvSpPr>
        <p:spPr bwMode="auto">
          <a:xfrm>
            <a:off x="457200" y="1609725"/>
            <a:ext cx="8153400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" name="Date Placeholder 26"/>
          <p:cNvSpPr>
            <a:spLocks noGrp="1"/>
          </p:cNvSpPr>
          <p:nvPr>
            <p:ph type="dt" sz="half" idx="2"/>
          </p:nvPr>
        </p:nvSpPr>
        <p:spPr>
          <a:xfrm>
            <a:off x="6019800" y="6557963"/>
            <a:ext cx="2001838" cy="22701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800" b="0">
                <a:latin typeface="+mn-lt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8024813" y="6556375"/>
            <a:ext cx="588962" cy="228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800" b="0">
                <a:latin typeface="Arial" pitchFamily="34" charset="0"/>
              </a:defRPr>
            </a:lvl1pPr>
          </a:lstStyle>
          <a:p>
            <a:fld id="{FC17092E-35C2-459B-9CFF-028242DDC2C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MS PGothic" pitchFamily="34" charset="-128"/>
          <a:cs typeface="Tahom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MS PGothic" pitchFamily="34" charset="-128"/>
          <a:cs typeface="Tahom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MS PGothic" pitchFamily="34" charset="-128"/>
          <a:cs typeface="Tahom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MS PGothic" pitchFamily="34" charset="-128"/>
          <a:cs typeface="Tahoma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ＭＳ Ｐゴシック" charset="0"/>
          <a:cs typeface="Tahoma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ＭＳ Ｐゴシック" charset="0"/>
          <a:cs typeface="Tahoma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ＭＳ Ｐゴシック" charset="0"/>
          <a:cs typeface="Tahoma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ahoma" charset="0"/>
          <a:ea typeface="ＭＳ Ｐゴシック" charset="0"/>
          <a:cs typeface="Tahoma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tx2"/>
        </a:buClr>
        <a:buSzPct val="125000"/>
        <a:buFont typeface="Wingdings" pitchFamily="2" charset="2"/>
        <a:buChar char="§"/>
        <a:defRPr sz="2600">
          <a:solidFill>
            <a:srgbClr val="000000"/>
          </a:solidFill>
          <a:latin typeface="+mn-lt"/>
          <a:ea typeface="MS PGothic" pitchFamily="34" charset="-128"/>
          <a:cs typeface="+mn-cs"/>
        </a:defRPr>
      </a:lvl1pPr>
      <a:lvl2pPr marL="520700" indent="-228600" algn="l" rtl="0" eaLnBrk="0" fontAlgn="base" hangingPunct="0">
        <a:spcBef>
          <a:spcPts val="500"/>
        </a:spcBef>
        <a:spcAft>
          <a:spcPct val="0"/>
        </a:spcAft>
        <a:buClr>
          <a:schemeClr val="tx1"/>
        </a:buClr>
        <a:buSzPct val="125000"/>
        <a:buFont typeface="Wingdings" pitchFamily="2" charset="2"/>
        <a:buChar char="§"/>
        <a:defRPr sz="2300">
          <a:solidFill>
            <a:srgbClr val="000000"/>
          </a:solidFill>
          <a:latin typeface="+mn-lt"/>
          <a:ea typeface="Arial" charset="0"/>
          <a:cs typeface="+mn-cs"/>
        </a:defRPr>
      </a:lvl2pPr>
      <a:lvl3pPr marL="758825" indent="-228600" algn="l" rtl="0" eaLnBrk="0" fontAlgn="base" hangingPunct="0">
        <a:spcBef>
          <a:spcPts val="400"/>
        </a:spcBef>
        <a:spcAft>
          <a:spcPct val="0"/>
        </a:spcAft>
        <a:buClr>
          <a:schemeClr val="tx1"/>
        </a:buClr>
        <a:buSzPct val="125000"/>
        <a:buFont typeface="Wingdings" pitchFamily="2" charset="2"/>
        <a:buChar char="§"/>
        <a:defRPr sz="2000">
          <a:solidFill>
            <a:srgbClr val="000000"/>
          </a:solidFill>
          <a:latin typeface="+mn-lt"/>
          <a:ea typeface="Arial" charset="0"/>
          <a:cs typeface="+mn-cs"/>
        </a:defRPr>
      </a:lvl3pPr>
      <a:lvl4pPr marL="1004888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25000"/>
        <a:buFont typeface="Wingdings" pitchFamily="2" charset="2"/>
        <a:buChar char="§"/>
        <a:defRPr sz="2000">
          <a:solidFill>
            <a:srgbClr val="000000"/>
          </a:solidFill>
          <a:latin typeface="+mn-lt"/>
          <a:ea typeface="Arial" charset="0"/>
          <a:cs typeface="+mn-cs"/>
        </a:defRPr>
      </a:lvl4pPr>
      <a:lvl5pPr marL="1279525" indent="-228600" algn="l" rtl="0" eaLnBrk="0" fontAlgn="base" hangingPunct="0">
        <a:spcBef>
          <a:spcPts val="400"/>
        </a:spcBef>
        <a:spcAft>
          <a:spcPct val="0"/>
        </a:spcAft>
        <a:buClr>
          <a:schemeClr val="tx1"/>
        </a:buClr>
        <a:buSzPct val="125000"/>
        <a:buFont typeface="Wingdings" pitchFamily="2" charset="2"/>
        <a:buChar char="§"/>
        <a:defRPr>
          <a:solidFill>
            <a:srgbClr val="000000"/>
          </a:solidFill>
          <a:latin typeface="+mn-lt"/>
          <a:ea typeface="Arial" charset="0"/>
          <a:cs typeface="+mn-cs"/>
        </a:defRPr>
      </a:lvl5pPr>
      <a:lvl6pPr marL="1736725" indent="-228600" algn="l" rtl="0" eaLnBrk="0" fontAlgn="base" hangingPunct="0">
        <a:spcBef>
          <a:spcPts val="400"/>
        </a:spcBef>
        <a:spcAft>
          <a:spcPct val="0"/>
        </a:spcAft>
        <a:buClr>
          <a:schemeClr val="tx1"/>
        </a:buClr>
        <a:buSzPct val="125000"/>
        <a:buFont typeface="Wingdings" charset="0"/>
        <a:buChar char="§"/>
        <a:defRPr>
          <a:solidFill>
            <a:srgbClr val="000000"/>
          </a:solidFill>
          <a:latin typeface="+mn-lt"/>
          <a:ea typeface="Arial" charset="0"/>
          <a:cs typeface="+mn-cs"/>
        </a:defRPr>
      </a:lvl6pPr>
      <a:lvl7pPr marL="2193925" indent="-228600" algn="l" rtl="0" eaLnBrk="0" fontAlgn="base" hangingPunct="0">
        <a:spcBef>
          <a:spcPts val="400"/>
        </a:spcBef>
        <a:spcAft>
          <a:spcPct val="0"/>
        </a:spcAft>
        <a:buClr>
          <a:schemeClr val="tx1"/>
        </a:buClr>
        <a:buSzPct val="125000"/>
        <a:buFont typeface="Wingdings" charset="0"/>
        <a:buChar char="§"/>
        <a:defRPr>
          <a:solidFill>
            <a:srgbClr val="000000"/>
          </a:solidFill>
          <a:latin typeface="+mn-lt"/>
          <a:ea typeface="Arial" charset="0"/>
          <a:cs typeface="+mn-cs"/>
        </a:defRPr>
      </a:lvl7pPr>
      <a:lvl8pPr marL="2651125" indent="-228600" algn="l" rtl="0" eaLnBrk="0" fontAlgn="base" hangingPunct="0">
        <a:spcBef>
          <a:spcPts val="400"/>
        </a:spcBef>
        <a:spcAft>
          <a:spcPct val="0"/>
        </a:spcAft>
        <a:buClr>
          <a:schemeClr val="tx1"/>
        </a:buClr>
        <a:buSzPct val="125000"/>
        <a:buFont typeface="Wingdings" charset="0"/>
        <a:buChar char="§"/>
        <a:defRPr>
          <a:solidFill>
            <a:srgbClr val="000000"/>
          </a:solidFill>
          <a:latin typeface="+mn-lt"/>
          <a:ea typeface="Arial" charset="0"/>
          <a:cs typeface="+mn-cs"/>
        </a:defRPr>
      </a:lvl8pPr>
      <a:lvl9pPr marL="3108325" indent="-228600" algn="l" rtl="0" eaLnBrk="0" fontAlgn="base" hangingPunct="0">
        <a:spcBef>
          <a:spcPts val="400"/>
        </a:spcBef>
        <a:spcAft>
          <a:spcPct val="0"/>
        </a:spcAft>
        <a:buClr>
          <a:schemeClr val="tx1"/>
        </a:buClr>
        <a:buSzPct val="125000"/>
        <a:buFont typeface="Wingdings" charset="0"/>
        <a:buChar char="§"/>
        <a:defRPr>
          <a:solidFill>
            <a:srgbClr val="000000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tomkwilson@earthlink.ne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3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3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3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8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3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3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3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3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8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8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8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8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8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8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3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346" name="Rectangle 2"/>
          <p:cNvSpPr>
            <a:spLocks noGrp="1"/>
          </p:cNvSpPr>
          <p:nvPr>
            <p:ph type="ctrTitle"/>
          </p:nvPr>
        </p:nvSpPr>
        <p:spPr bwMode="auto">
          <a:xfrm>
            <a:off x="2819400" y="228600"/>
            <a:ext cx="6324600" cy="6096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sz="3200" dirty="0" smtClean="0">
                <a:solidFill>
                  <a:srgbClr val="000066"/>
                </a:solidFill>
                <a:ea typeface="+mj-ea"/>
              </a:rPr>
              <a:t>Wilson</a:t>
            </a:r>
            <a:r>
              <a:rPr lang="en-US" sz="3200" dirty="0" smtClean="0">
                <a:solidFill>
                  <a:srgbClr val="FF0000"/>
                </a:solidFill>
                <a:ea typeface="+mj-ea"/>
              </a:rPr>
              <a:t> </a:t>
            </a:r>
            <a:r>
              <a:rPr lang="en-US" sz="32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r>
              <a:rPr lang="en-US" sz="3200" dirty="0" smtClean="0">
                <a:ea typeface="+mj-ea"/>
              </a:rPr>
              <a:t> </a:t>
            </a:r>
          </a:p>
        </p:txBody>
      </p:sp>
      <p:sp>
        <p:nvSpPr>
          <p:cNvPr id="1209347" name="Text Box 3"/>
          <p:cNvSpPr txBox="1">
            <a:spLocks noChangeArrowheads="1"/>
          </p:cNvSpPr>
          <p:nvPr/>
        </p:nvSpPr>
        <p:spPr bwMode="auto">
          <a:xfrm>
            <a:off x="5562600" y="3733800"/>
            <a:ext cx="3581400" cy="292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hlink"/>
                </a:solidFill>
                <a:latin typeface="Arial" charset="0"/>
                <a:ea typeface="ＭＳ Ｐゴシック" charset="0"/>
                <a:cs typeface="Tahoma" charset="0"/>
              </a:rPr>
              <a:t>Tom K. Wilson</a:t>
            </a:r>
          </a:p>
          <a:p>
            <a:pPr>
              <a:defRPr/>
            </a:pPr>
            <a:r>
              <a:rPr lang="en-US" sz="1800" dirty="0">
                <a:solidFill>
                  <a:schemeClr val="hlink"/>
                </a:solidFill>
                <a:latin typeface="Arial" charset="0"/>
                <a:ea typeface="ＭＳ Ｐゴシック" charset="0"/>
                <a:cs typeface="Tahoma" charset="0"/>
              </a:rPr>
              <a:t>President / Founder</a:t>
            </a:r>
          </a:p>
          <a:p>
            <a:pPr>
              <a:defRPr/>
            </a:pPr>
            <a:r>
              <a:rPr lang="en-US" sz="1800" dirty="0">
                <a:solidFill>
                  <a:schemeClr val="hlink"/>
                </a:solidFill>
                <a:latin typeface="Arial" charset="0"/>
                <a:ea typeface="ＭＳ Ｐゴシック" charset="0"/>
                <a:cs typeface="Tahoma" charset="0"/>
              </a:rPr>
              <a:t>Wilson Investment Properties</a:t>
            </a:r>
          </a:p>
          <a:p>
            <a:pPr>
              <a:defRPr/>
            </a:pPr>
            <a:endParaRPr lang="en-US" sz="1800" dirty="0">
              <a:solidFill>
                <a:schemeClr val="hlink"/>
              </a:solidFill>
              <a:latin typeface="Arial" charset="0"/>
              <a:ea typeface="ＭＳ Ｐゴシック" charset="0"/>
              <a:cs typeface="Tahoma" charset="0"/>
            </a:endParaRPr>
          </a:p>
          <a:p>
            <a:pPr>
              <a:defRPr/>
            </a:pPr>
            <a:r>
              <a:rPr lang="en-US" sz="1800" dirty="0">
                <a:solidFill>
                  <a:schemeClr val="hlink"/>
                </a:solidFill>
                <a:latin typeface="Arial" charset="0"/>
                <a:ea typeface="ＭＳ Ｐゴシック" charset="0"/>
                <a:cs typeface="Tahoma" charset="0"/>
              </a:rPr>
              <a:t>Saratoga, CA</a:t>
            </a:r>
          </a:p>
          <a:p>
            <a:pPr>
              <a:defRPr/>
            </a:pPr>
            <a:r>
              <a:rPr lang="en-US" sz="1800" dirty="0">
                <a:solidFill>
                  <a:schemeClr val="hlink"/>
                </a:solidFill>
                <a:latin typeface="Arial" charset="0"/>
                <a:ea typeface="ＭＳ Ｐゴシック" charset="0"/>
                <a:cs typeface="Tahoma" charset="0"/>
              </a:rPr>
              <a:t>408-867-1867</a:t>
            </a:r>
          </a:p>
          <a:p>
            <a:pPr>
              <a:defRPr/>
            </a:pPr>
            <a:r>
              <a:rPr lang="en-US" sz="1800" dirty="0">
                <a:solidFill>
                  <a:schemeClr val="hlink"/>
                </a:solidFill>
                <a:latin typeface="Arial" charset="0"/>
                <a:ea typeface="ＭＳ Ｐゴシック" charset="0"/>
                <a:cs typeface="Tahoma" charset="0"/>
                <a:hlinkClick r:id="rId3"/>
              </a:rPr>
              <a:t>tomkwilson@earthlink.net</a:t>
            </a:r>
            <a:endParaRPr lang="en-US" sz="1800" dirty="0">
              <a:solidFill>
                <a:schemeClr val="hlink"/>
              </a:solidFill>
              <a:latin typeface="Arial" charset="0"/>
              <a:ea typeface="ＭＳ Ｐゴシック" charset="0"/>
              <a:cs typeface="Tahoma" charset="0"/>
            </a:endParaRPr>
          </a:p>
          <a:p>
            <a:pPr>
              <a:defRPr/>
            </a:pPr>
            <a:r>
              <a:rPr lang="en-US" sz="1800" dirty="0" err="1">
                <a:solidFill>
                  <a:schemeClr val="hlink"/>
                </a:solidFill>
                <a:latin typeface="Arial" charset="0"/>
                <a:ea typeface="ＭＳ Ｐゴシック" charset="0"/>
                <a:cs typeface="Tahoma" charset="0"/>
              </a:rPr>
              <a:t>www.tomwilsonproperties.com</a:t>
            </a:r>
            <a:endParaRPr lang="en-US" sz="1800" dirty="0">
              <a:solidFill>
                <a:schemeClr val="hlink"/>
              </a:solidFill>
              <a:latin typeface="Arial" charset="0"/>
              <a:ea typeface="ＭＳ Ｐゴシック" charset="0"/>
              <a:cs typeface="Tahoma" charset="0"/>
            </a:endParaRPr>
          </a:p>
          <a:p>
            <a:pPr algn="l">
              <a:defRPr/>
            </a:pPr>
            <a:endParaRPr lang="en-US" sz="2400" b="0" dirty="0">
              <a:solidFill>
                <a:schemeClr val="accent1"/>
              </a:solidFill>
              <a:latin typeface="Arial" charset="0"/>
              <a:ea typeface="ＭＳ Ｐゴシック" charset="0"/>
              <a:cs typeface="Tahoma" charset="0"/>
            </a:endParaRPr>
          </a:p>
        </p:txBody>
      </p:sp>
      <p:sp>
        <p:nvSpPr>
          <p:cNvPr id="1209348" name="Text Box 4"/>
          <p:cNvSpPr txBox="1">
            <a:spLocks noChangeArrowheads="1"/>
          </p:cNvSpPr>
          <p:nvPr/>
        </p:nvSpPr>
        <p:spPr bwMode="auto">
          <a:xfrm>
            <a:off x="3581400" y="914400"/>
            <a:ext cx="4724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0" dirty="0">
                <a:solidFill>
                  <a:schemeClr val="bg2"/>
                </a:solidFill>
                <a:latin typeface="Arial" charset="0"/>
                <a:ea typeface="ＭＳ Ｐゴシック" charset="0"/>
                <a:cs typeface="Tahoma" charset="0"/>
              </a:rPr>
              <a:t>Highest Cash Flow Quality Turnkey Investments in the USA</a:t>
            </a:r>
          </a:p>
        </p:txBody>
      </p:sp>
      <p:sp>
        <p:nvSpPr>
          <p:cNvPr id="1209349" name="Text Box 5"/>
          <p:cNvSpPr txBox="1">
            <a:spLocks noChangeArrowheads="1"/>
          </p:cNvSpPr>
          <p:nvPr/>
        </p:nvSpPr>
        <p:spPr bwMode="auto">
          <a:xfrm>
            <a:off x="2763838" y="2057400"/>
            <a:ext cx="6400800" cy="150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4400" dirty="0">
                <a:solidFill>
                  <a:schemeClr val="bg1"/>
                </a:solidFill>
                <a:latin typeface="Arial" charset="0"/>
                <a:ea typeface="ＭＳ Ｐゴシック" charset="0"/>
                <a:cs typeface="Tahoma" charset="0"/>
              </a:rPr>
              <a:t>To Flip or Not to Flip?</a:t>
            </a:r>
          </a:p>
          <a:p>
            <a:pPr>
              <a:defRPr/>
            </a:pPr>
            <a:r>
              <a:rPr lang="en-US" sz="2400" b="0" dirty="0" err="1">
                <a:solidFill>
                  <a:schemeClr val="bg1"/>
                </a:solidFill>
                <a:latin typeface="Arial" charset="0"/>
                <a:ea typeface="ＭＳ Ｐゴシック" charset="0"/>
                <a:cs typeface="Tahoma" charset="0"/>
              </a:rPr>
              <a:t>NorCalREIA</a:t>
            </a:r>
            <a:r>
              <a:rPr lang="en-US" sz="2400" b="0" dirty="0">
                <a:solidFill>
                  <a:schemeClr val="bg1"/>
                </a:solidFill>
                <a:latin typeface="Arial" charset="0"/>
                <a:ea typeface="ＭＳ Ｐゴシック" charset="0"/>
                <a:cs typeface="Tahoma" charset="0"/>
              </a:rPr>
              <a:t/>
            </a:r>
            <a:br>
              <a:rPr lang="en-US" sz="2400" b="0" dirty="0">
                <a:solidFill>
                  <a:schemeClr val="bg1"/>
                </a:solidFill>
                <a:latin typeface="Arial" charset="0"/>
                <a:ea typeface="ＭＳ Ｐゴシック" charset="0"/>
                <a:cs typeface="Tahoma" charset="0"/>
              </a:rPr>
            </a:br>
            <a:r>
              <a:rPr lang="en-US" sz="2400" b="0" dirty="0">
                <a:solidFill>
                  <a:schemeClr val="bg1"/>
                </a:solidFill>
                <a:latin typeface="Arial" charset="0"/>
                <a:ea typeface="ＭＳ Ｐゴシック" charset="0"/>
                <a:cs typeface="Tahoma" charset="0"/>
              </a:rPr>
              <a:t>April 9, 2014</a:t>
            </a:r>
            <a:endParaRPr lang="en-US" sz="2800" b="0" dirty="0">
              <a:solidFill>
                <a:schemeClr val="bg1"/>
              </a:solidFill>
              <a:latin typeface="Arial" charset="0"/>
              <a:ea typeface="ＭＳ Ｐゴシック" charset="0"/>
              <a:cs typeface="Tahoma" charset="0"/>
            </a:endParaRPr>
          </a:p>
        </p:txBody>
      </p:sp>
      <p:pic>
        <p:nvPicPr>
          <p:cNvPr id="117765" name="Picture 6" descr="tom-200-sq-v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95600" y="3810000"/>
            <a:ext cx="2540000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386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1752600" y="381000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</a:p>
        </p:txBody>
      </p:sp>
      <p:sp>
        <p:nvSpPr>
          <p:cNvPr id="131075" name="TextBox 3"/>
          <p:cNvSpPr txBox="1">
            <a:spLocks noChangeArrowheads="1"/>
          </p:cNvSpPr>
          <p:nvPr/>
        </p:nvSpPr>
        <p:spPr bwMode="auto">
          <a:xfrm>
            <a:off x="1541463" y="838200"/>
            <a:ext cx="6062662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0E466A"/>
                </a:solidFill>
              </a:rPr>
              <a:t>Flips vs. Buy &amp; Holds</a:t>
            </a:r>
            <a:endParaRPr lang="en-US" sz="4000">
              <a:solidFill>
                <a:srgbClr val="0E466A"/>
              </a:solidFill>
            </a:endParaRPr>
          </a:p>
        </p:txBody>
      </p:sp>
      <p:pic>
        <p:nvPicPr>
          <p:cNvPr id="131076" name="Picture 6" descr="Buying to ren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00200"/>
            <a:ext cx="9144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386" name="Rectangle 2"/>
          <p:cNvSpPr>
            <a:spLocks noGrp="1"/>
          </p:cNvSpPr>
          <p:nvPr>
            <p:ph type="title"/>
          </p:nvPr>
        </p:nvSpPr>
        <p:spPr bwMode="auto">
          <a:xfrm>
            <a:off x="1752600" y="381000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</a:p>
        </p:txBody>
      </p:sp>
      <p:sp>
        <p:nvSpPr>
          <p:cNvPr id="314371" name="Content Placeholder 2"/>
          <p:cNvSpPr>
            <a:spLocks noGrp="1"/>
          </p:cNvSpPr>
          <p:nvPr>
            <p:ph idx="1"/>
          </p:nvPr>
        </p:nvSpPr>
        <p:spPr>
          <a:xfrm>
            <a:off x="1085850" y="1600200"/>
            <a:ext cx="6972300" cy="762000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en-US" sz="2800" smtClean="0"/>
              <a:t>Put more money in the front than the back.</a:t>
            </a:r>
          </a:p>
        </p:txBody>
      </p:sp>
      <p:sp>
        <p:nvSpPr>
          <p:cNvPr id="314372" name="TextBox 3"/>
          <p:cNvSpPr txBox="1">
            <a:spLocks noChangeArrowheads="1"/>
          </p:cNvSpPr>
          <p:nvPr/>
        </p:nvSpPr>
        <p:spPr bwMode="auto">
          <a:xfrm>
            <a:off x="2654300" y="838200"/>
            <a:ext cx="3835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0E466A"/>
                </a:solidFill>
              </a:rPr>
              <a:t>Flipping Do</a:t>
            </a:r>
            <a:r>
              <a:rPr lang="en-US" altLang="en-US" sz="4400">
                <a:solidFill>
                  <a:srgbClr val="0E466A"/>
                </a:solidFill>
              </a:rPr>
              <a:t>’</a:t>
            </a:r>
            <a:r>
              <a:rPr lang="en-US" sz="4400">
                <a:solidFill>
                  <a:srgbClr val="0E466A"/>
                </a:solidFill>
              </a:rPr>
              <a:t>s</a:t>
            </a:r>
            <a:endParaRPr lang="en-US" sz="4000">
              <a:solidFill>
                <a:srgbClr val="0E466A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98588" y="2132013"/>
            <a:ext cx="6346825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algn="tl" rotWithShape="0">
              <a:srgbClr val="808080">
                <a:alpha val="39999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386" name="Rectangle 2"/>
          <p:cNvSpPr>
            <a:spLocks noGrp="1"/>
          </p:cNvSpPr>
          <p:nvPr>
            <p:ph type="title"/>
          </p:nvPr>
        </p:nvSpPr>
        <p:spPr bwMode="auto">
          <a:xfrm>
            <a:off x="1752600" y="381000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</a:p>
        </p:txBody>
      </p:sp>
      <p:sp>
        <p:nvSpPr>
          <p:cNvPr id="316419" name="Content Placeholder 2"/>
          <p:cNvSpPr>
            <a:spLocks noGrp="1"/>
          </p:cNvSpPr>
          <p:nvPr>
            <p:ph idx="1"/>
          </p:nvPr>
        </p:nvSpPr>
        <p:spPr>
          <a:xfrm>
            <a:off x="2143125" y="1600200"/>
            <a:ext cx="4857750" cy="762000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en-US" sz="2800" smtClean="0"/>
              <a:t>Get fixed bids for major work.</a:t>
            </a:r>
          </a:p>
        </p:txBody>
      </p:sp>
      <p:sp>
        <p:nvSpPr>
          <p:cNvPr id="316420" name="TextBox 3"/>
          <p:cNvSpPr txBox="1">
            <a:spLocks noChangeArrowheads="1"/>
          </p:cNvSpPr>
          <p:nvPr/>
        </p:nvSpPr>
        <p:spPr bwMode="auto">
          <a:xfrm>
            <a:off x="2654300" y="838200"/>
            <a:ext cx="3835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0E466A"/>
                </a:solidFill>
              </a:rPr>
              <a:t>Flipping Do</a:t>
            </a:r>
            <a:r>
              <a:rPr lang="en-US" altLang="en-US" sz="4400">
                <a:solidFill>
                  <a:srgbClr val="0E466A"/>
                </a:solidFill>
              </a:rPr>
              <a:t>’</a:t>
            </a:r>
            <a:r>
              <a:rPr lang="en-US" sz="4400">
                <a:solidFill>
                  <a:srgbClr val="0E466A"/>
                </a:solidFill>
              </a:rPr>
              <a:t>s</a:t>
            </a:r>
            <a:endParaRPr lang="en-US" sz="4000">
              <a:solidFill>
                <a:srgbClr val="0E466A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2317750"/>
            <a:ext cx="6553200" cy="385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algn="tl" rotWithShape="0">
              <a:srgbClr val="808080">
                <a:alpha val="39999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386" name="Rectangle 2"/>
          <p:cNvSpPr>
            <a:spLocks noGrp="1"/>
          </p:cNvSpPr>
          <p:nvPr>
            <p:ph type="title"/>
          </p:nvPr>
        </p:nvSpPr>
        <p:spPr bwMode="auto">
          <a:xfrm>
            <a:off x="1752600" y="381000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</a:p>
        </p:txBody>
      </p:sp>
      <p:sp>
        <p:nvSpPr>
          <p:cNvPr id="31846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762000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en-US" sz="2800" smtClean="0"/>
              <a:t>Minimize risk; permit structural work, 1099, insure.</a:t>
            </a:r>
          </a:p>
        </p:txBody>
      </p:sp>
      <p:sp>
        <p:nvSpPr>
          <p:cNvPr id="318468" name="TextBox 3"/>
          <p:cNvSpPr txBox="1">
            <a:spLocks noChangeArrowheads="1"/>
          </p:cNvSpPr>
          <p:nvPr/>
        </p:nvSpPr>
        <p:spPr bwMode="auto">
          <a:xfrm>
            <a:off x="2654300" y="838200"/>
            <a:ext cx="3835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0E466A"/>
                </a:solidFill>
              </a:rPr>
              <a:t>Flipping Do</a:t>
            </a:r>
            <a:r>
              <a:rPr lang="en-US" altLang="en-US" sz="4400">
                <a:solidFill>
                  <a:srgbClr val="0E466A"/>
                </a:solidFill>
              </a:rPr>
              <a:t>’</a:t>
            </a:r>
            <a:r>
              <a:rPr lang="en-US" sz="4400">
                <a:solidFill>
                  <a:srgbClr val="0E466A"/>
                </a:solidFill>
              </a:rPr>
              <a:t>s</a:t>
            </a:r>
            <a:endParaRPr lang="en-US" sz="4000">
              <a:solidFill>
                <a:srgbClr val="0E466A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2209800"/>
            <a:ext cx="79248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algn="tl" rotWithShape="0">
              <a:srgbClr val="808080">
                <a:alpha val="39999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386" name="Rectangle 2"/>
          <p:cNvSpPr>
            <a:spLocks noGrp="1"/>
          </p:cNvSpPr>
          <p:nvPr>
            <p:ph type="title"/>
          </p:nvPr>
        </p:nvSpPr>
        <p:spPr bwMode="auto">
          <a:xfrm>
            <a:off x="1752600" y="381000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</a:p>
        </p:txBody>
      </p:sp>
      <p:sp>
        <p:nvSpPr>
          <p:cNvPr id="320515" name="Content Placeholder 2"/>
          <p:cNvSpPr>
            <a:spLocks noGrp="1"/>
          </p:cNvSpPr>
          <p:nvPr>
            <p:ph idx="1"/>
          </p:nvPr>
        </p:nvSpPr>
        <p:spPr>
          <a:xfrm>
            <a:off x="762000" y="1676400"/>
            <a:ext cx="7620000" cy="762000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en-US" sz="2800" smtClean="0"/>
              <a:t>Pay your GC directly; let them pay the workers.</a:t>
            </a:r>
          </a:p>
        </p:txBody>
      </p:sp>
      <p:sp>
        <p:nvSpPr>
          <p:cNvPr id="320516" name="TextBox 3"/>
          <p:cNvSpPr txBox="1">
            <a:spLocks noChangeArrowheads="1"/>
          </p:cNvSpPr>
          <p:nvPr/>
        </p:nvSpPr>
        <p:spPr bwMode="auto">
          <a:xfrm>
            <a:off x="2654300" y="838200"/>
            <a:ext cx="3835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0E466A"/>
                </a:solidFill>
              </a:rPr>
              <a:t>Flipping Do</a:t>
            </a:r>
            <a:r>
              <a:rPr lang="en-US" altLang="en-US" sz="4400">
                <a:solidFill>
                  <a:srgbClr val="0E466A"/>
                </a:solidFill>
              </a:rPr>
              <a:t>’</a:t>
            </a:r>
            <a:r>
              <a:rPr lang="en-US" sz="4400">
                <a:solidFill>
                  <a:srgbClr val="0E466A"/>
                </a:solidFill>
              </a:rPr>
              <a:t>s</a:t>
            </a:r>
            <a:endParaRPr lang="en-US" sz="4000">
              <a:solidFill>
                <a:srgbClr val="0E466A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5963" y="2438400"/>
            <a:ext cx="7712075" cy="361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algn="tl" rotWithShape="0">
              <a:srgbClr val="808080">
                <a:alpha val="39999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386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1752600" y="381000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</a:p>
        </p:txBody>
      </p:sp>
      <p:sp>
        <p:nvSpPr>
          <p:cNvPr id="322563" name="TextBox 3"/>
          <p:cNvSpPr txBox="1">
            <a:spLocks noChangeArrowheads="1"/>
          </p:cNvSpPr>
          <p:nvPr/>
        </p:nvSpPr>
        <p:spPr bwMode="auto">
          <a:xfrm>
            <a:off x="1063625" y="838200"/>
            <a:ext cx="7010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0E466A"/>
                </a:solidFill>
              </a:rPr>
              <a:t>2014 Economic Forecast</a:t>
            </a:r>
            <a:endParaRPr lang="en-US" sz="4000">
              <a:solidFill>
                <a:srgbClr val="0E466A"/>
              </a:solidFill>
            </a:endParaRPr>
          </a:p>
        </p:txBody>
      </p:sp>
      <p:pic>
        <p:nvPicPr>
          <p:cNvPr id="322564" name="Picture 6" descr="Economic Forecas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600200"/>
            <a:ext cx="7696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386" name="Rectangle 2"/>
          <p:cNvSpPr>
            <a:spLocks noGrp="1"/>
          </p:cNvSpPr>
          <p:nvPr>
            <p:ph type="title"/>
          </p:nvPr>
        </p:nvSpPr>
        <p:spPr bwMode="auto">
          <a:xfrm>
            <a:off x="1752600" y="381000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</a:p>
        </p:txBody>
      </p:sp>
      <p:sp>
        <p:nvSpPr>
          <p:cNvPr id="205827" name="Content Placeholder 2"/>
          <p:cNvSpPr>
            <a:spLocks noGrp="1"/>
          </p:cNvSpPr>
          <p:nvPr>
            <p:ph idx="1"/>
          </p:nvPr>
        </p:nvSpPr>
        <p:spPr>
          <a:xfrm>
            <a:off x="1371600" y="1600200"/>
            <a:ext cx="6400800" cy="3810000"/>
          </a:xfrm>
        </p:spPr>
        <p:txBody>
          <a:bodyPr/>
          <a:lstStyle/>
          <a:p>
            <a:r>
              <a:rPr lang="en-US" sz="2400" b="1" smtClean="0">
                <a:solidFill>
                  <a:srgbClr val="A6A6A6"/>
                </a:solidFill>
              </a:rPr>
              <a:t>Inflation is inevitable</a:t>
            </a:r>
          </a:p>
          <a:p>
            <a:r>
              <a:rPr lang="en-US" sz="2400" b="1" smtClean="0">
                <a:solidFill>
                  <a:srgbClr val="A6A6A6"/>
                </a:solidFill>
              </a:rPr>
              <a:t>Political pressure will keep interest rates relatively low</a:t>
            </a:r>
          </a:p>
          <a:p>
            <a:r>
              <a:rPr lang="en-US" sz="2400" b="1" smtClean="0">
                <a:solidFill>
                  <a:srgbClr val="A6A6A6"/>
                </a:solidFill>
              </a:rPr>
              <a:t>You will be prudent to invest in hard assets; oil &amp; gas, precious metals, agriculture, real estate</a:t>
            </a:r>
          </a:p>
          <a:p>
            <a:r>
              <a:rPr lang="en-US" sz="2400" b="1" smtClean="0">
                <a:solidFill>
                  <a:srgbClr val="A6A6A6"/>
                </a:solidFill>
              </a:rPr>
              <a:t>Flipping is risky; take the money while you can but watch market carefully</a:t>
            </a:r>
          </a:p>
          <a:p>
            <a:r>
              <a:rPr lang="en-US" sz="2400" b="1" smtClean="0">
                <a:solidFill>
                  <a:srgbClr val="A6A6A6"/>
                </a:solidFill>
              </a:rPr>
              <a:t> Real Estate long term holds will continue to give good cash flow &amp; inflation protection</a:t>
            </a:r>
          </a:p>
          <a:p>
            <a:r>
              <a:rPr lang="en-US" sz="2400" b="1" smtClean="0">
                <a:solidFill>
                  <a:srgbClr val="A6A6A6"/>
                </a:solidFill>
              </a:rPr>
              <a:t>Stay educated!</a:t>
            </a:r>
          </a:p>
        </p:txBody>
      </p:sp>
      <p:sp>
        <p:nvSpPr>
          <p:cNvPr id="326660" name="TextBox 3"/>
          <p:cNvSpPr txBox="1">
            <a:spLocks noChangeArrowheads="1"/>
          </p:cNvSpPr>
          <p:nvPr/>
        </p:nvSpPr>
        <p:spPr bwMode="auto">
          <a:xfrm>
            <a:off x="1874838" y="838200"/>
            <a:ext cx="539432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0E466A"/>
                </a:solidFill>
              </a:rPr>
              <a:t>Tom</a:t>
            </a:r>
            <a:r>
              <a:rPr lang="en-US" altLang="en-US" sz="4400">
                <a:solidFill>
                  <a:srgbClr val="0E466A"/>
                </a:solidFill>
              </a:rPr>
              <a:t>’</a:t>
            </a:r>
            <a:r>
              <a:rPr lang="en-US" sz="4400">
                <a:solidFill>
                  <a:srgbClr val="0E466A"/>
                </a:solidFill>
              </a:rPr>
              <a:t>s Take Aways</a:t>
            </a:r>
            <a:endParaRPr lang="en-US" sz="4000">
              <a:solidFill>
                <a:srgbClr val="0E466A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300" fill="hold"/>
                                        <p:tgtEl>
                                          <p:spTgt spid="205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300" fill="hold"/>
                                        <p:tgtEl>
                                          <p:spTgt spid="205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300" fill="hold"/>
                                        <p:tgtEl>
                                          <p:spTgt spid="205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300" fill="hold"/>
                                        <p:tgtEl>
                                          <p:spTgt spid="205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300" fill="hold"/>
                                        <p:tgtEl>
                                          <p:spTgt spid="205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300" fill="hold"/>
                                        <p:tgtEl>
                                          <p:spTgt spid="2058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9890" name="Text Box 2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ＭＳ Ｐゴシック" charset="0"/>
              </a:rPr>
              <a:t>www.tomwilsonproperties.com</a:t>
            </a:r>
          </a:p>
        </p:txBody>
      </p:sp>
      <p:sp>
        <p:nvSpPr>
          <p:cNvPr id="330754" name="Rectangle 3"/>
          <p:cNvSpPr>
            <a:spLocks noGrp="1"/>
          </p:cNvSpPr>
          <p:nvPr>
            <p:ph type="body" idx="1"/>
          </p:nvPr>
        </p:nvSpPr>
        <p:spPr>
          <a:xfrm>
            <a:off x="533400" y="457200"/>
            <a:ext cx="8229600" cy="762000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3400" b="1" smtClean="0">
                <a:solidFill>
                  <a:schemeClr val="tx1"/>
                </a:solidFill>
              </a:rPr>
              <a:t>Buy Assets That Produce Income Now</a:t>
            </a:r>
            <a:r>
              <a:rPr lang="en-US" sz="3400" b="1" smtClean="0"/>
              <a:t> </a:t>
            </a:r>
          </a:p>
        </p:txBody>
      </p:sp>
      <p:pic>
        <p:nvPicPr>
          <p:cNvPr id="330755" name="Picture 4" descr="Summit at Sea 2012 (3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143000"/>
            <a:ext cx="8534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1" name="Rectangle 2"/>
          <p:cNvSpPr>
            <a:spLocks noGrp="1"/>
          </p:cNvSpPr>
          <p:nvPr>
            <p:ph type="body" idx="1"/>
          </p:nvPr>
        </p:nvSpPr>
        <p:spPr>
          <a:xfrm>
            <a:off x="1739900" y="1800225"/>
            <a:ext cx="6418263" cy="4560888"/>
          </a:xfrm>
        </p:spPr>
        <p:txBody>
          <a:bodyPr/>
          <a:lstStyle/>
          <a:p>
            <a:endParaRPr lang="en-US" smtClean="0"/>
          </a:p>
          <a:p>
            <a:endParaRPr lang="en-US" smtClean="0"/>
          </a:p>
        </p:txBody>
      </p:sp>
      <p:sp>
        <p:nvSpPr>
          <p:cNvPr id="3775491" name="Text Box 3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ＭＳ Ｐゴシック" charset="0"/>
              </a:rPr>
              <a:t>www.tomwilsonproperties.com</a:t>
            </a:r>
          </a:p>
        </p:txBody>
      </p:sp>
      <p:sp>
        <p:nvSpPr>
          <p:cNvPr id="3775492" name="Text Box 4"/>
          <p:cNvSpPr txBox="1">
            <a:spLocks noChangeArrowheads="1"/>
          </p:cNvSpPr>
          <p:nvPr/>
        </p:nvSpPr>
        <p:spPr bwMode="auto">
          <a:xfrm>
            <a:off x="609600" y="838200"/>
            <a:ext cx="830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en-US" sz="1800" b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75493" name="Text Box 5"/>
          <p:cNvSpPr txBox="1">
            <a:spLocks noChangeArrowheads="1"/>
          </p:cNvSpPr>
          <p:nvPr/>
        </p:nvSpPr>
        <p:spPr bwMode="auto">
          <a:xfrm>
            <a:off x="0" y="457200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0">
                <a:latin typeface="Arial" pitchFamily="34" charset="0"/>
              </a:rPr>
              <a:t>Bruce Norris – Market Timing Expert</a:t>
            </a:r>
          </a:p>
        </p:txBody>
      </p:sp>
      <p:pic>
        <p:nvPicPr>
          <p:cNvPr id="332805" name="Picture 6" descr="0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295400"/>
            <a:ext cx="7696200" cy="513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386" name="Rectangle 2"/>
          <p:cNvSpPr>
            <a:spLocks noGrp="1"/>
          </p:cNvSpPr>
          <p:nvPr>
            <p:ph type="title"/>
          </p:nvPr>
        </p:nvSpPr>
        <p:spPr bwMode="auto">
          <a:xfrm>
            <a:off x="1752600" y="381000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</a:p>
        </p:txBody>
      </p:sp>
      <p:sp>
        <p:nvSpPr>
          <p:cNvPr id="334851" name="TextBox 3"/>
          <p:cNvSpPr txBox="1">
            <a:spLocks noChangeArrowheads="1"/>
          </p:cNvSpPr>
          <p:nvPr/>
        </p:nvSpPr>
        <p:spPr bwMode="auto">
          <a:xfrm>
            <a:off x="1093788" y="838200"/>
            <a:ext cx="695642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0E466A"/>
                </a:solidFill>
              </a:rPr>
              <a:t>Free Weekly Newsletter</a:t>
            </a:r>
            <a:endParaRPr lang="en-US" sz="4000">
              <a:solidFill>
                <a:srgbClr val="0E466A"/>
              </a:solidFill>
            </a:endParaRPr>
          </a:p>
        </p:txBody>
      </p:sp>
      <p:pic>
        <p:nvPicPr>
          <p:cNvPr id="6" name="Picture 5" descr="Wilson Investment Properties, Inc. Weekly Newsletter for April 7, 2014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00350" y="1600200"/>
            <a:ext cx="3543300" cy="473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386" name="Rectangle 2"/>
          <p:cNvSpPr>
            <a:spLocks noGrp="1"/>
          </p:cNvSpPr>
          <p:nvPr>
            <p:ph type="title"/>
          </p:nvPr>
        </p:nvSpPr>
        <p:spPr bwMode="auto">
          <a:xfrm>
            <a:off x="1752600" y="381000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</a:p>
        </p:txBody>
      </p:sp>
      <p:sp>
        <p:nvSpPr>
          <p:cNvPr id="336899" name="TextBox 3"/>
          <p:cNvSpPr txBox="1">
            <a:spLocks noChangeArrowheads="1"/>
          </p:cNvSpPr>
          <p:nvPr/>
        </p:nvSpPr>
        <p:spPr bwMode="auto">
          <a:xfrm>
            <a:off x="1204913" y="990600"/>
            <a:ext cx="67341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E466A"/>
                </a:solidFill>
              </a:rPr>
              <a:t>RE360 Radio Show</a:t>
            </a:r>
          </a:p>
          <a:p>
            <a:r>
              <a:rPr lang="en-US" sz="2400">
                <a:solidFill>
                  <a:srgbClr val="0E466A"/>
                </a:solidFill>
              </a:rPr>
              <a:t>KDOW 1220 AM</a:t>
            </a:r>
          </a:p>
          <a:p>
            <a:r>
              <a:rPr lang="en-US" sz="2400">
                <a:solidFill>
                  <a:srgbClr val="0E466A"/>
                </a:solidFill>
              </a:rPr>
              <a:t>Every Wednesday at 2 pm PST &amp; 9 pm PST</a:t>
            </a:r>
            <a:endParaRPr lang="en-US" sz="2000">
              <a:solidFill>
                <a:srgbClr val="0E466A"/>
              </a:solidFill>
            </a:endParaRPr>
          </a:p>
        </p:txBody>
      </p:sp>
      <p:pic>
        <p:nvPicPr>
          <p:cNvPr id="336900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3925" y="2286000"/>
            <a:ext cx="38862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486400" y="2514600"/>
            <a:ext cx="3505200" cy="3478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000" b="0" dirty="0">
                <a:solidFill>
                  <a:schemeClr val="accent4">
                    <a:lumMod val="50000"/>
                  </a:schemeClr>
                </a:solidFill>
                <a:latin typeface="Tahoma" charset="0"/>
                <a:ea typeface="ＭＳ Ｐゴシック" charset="0"/>
                <a:cs typeface="ＭＳ Ｐゴシック" charset="0"/>
              </a:rPr>
              <a:t>RE360 is an informative and engaging hour discussing everything you need to know about the world of real estate. </a:t>
            </a:r>
          </a:p>
          <a:p>
            <a:pPr algn="l">
              <a:defRPr/>
            </a:pPr>
            <a:endParaRPr lang="en-US" sz="2000" b="0" dirty="0">
              <a:solidFill>
                <a:schemeClr val="accent4">
                  <a:lumMod val="50000"/>
                </a:schemeClr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pPr algn="l">
              <a:defRPr/>
            </a:pPr>
            <a:r>
              <a:rPr lang="en-US" sz="2000" b="0" dirty="0">
                <a:solidFill>
                  <a:schemeClr val="accent4">
                    <a:lumMod val="50000"/>
                  </a:schemeClr>
                </a:solidFill>
                <a:latin typeface="Tahoma" charset="0"/>
                <a:ea typeface="ＭＳ Ｐゴシック" charset="0"/>
                <a:cs typeface="ＭＳ Ｐゴシック" charset="0"/>
              </a:rPr>
              <a:t>We provide you with insight and guidance about how to buy, sell, finance, and invest in real estate, and much more.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386" name="Rectangle 2"/>
          <p:cNvSpPr>
            <a:spLocks noGrp="1"/>
          </p:cNvSpPr>
          <p:nvPr>
            <p:ph type="title"/>
          </p:nvPr>
        </p:nvSpPr>
        <p:spPr bwMode="auto">
          <a:xfrm>
            <a:off x="1752600" y="381000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</a:p>
        </p:txBody>
      </p:sp>
      <p:sp>
        <p:nvSpPr>
          <p:cNvPr id="121859" name="Content Placeholder 2"/>
          <p:cNvSpPr>
            <a:spLocks noGrp="1"/>
          </p:cNvSpPr>
          <p:nvPr>
            <p:ph idx="1"/>
          </p:nvPr>
        </p:nvSpPr>
        <p:spPr>
          <a:xfrm>
            <a:off x="1828800" y="1676400"/>
            <a:ext cx="5486400" cy="4105275"/>
          </a:xfrm>
        </p:spPr>
        <p:txBody>
          <a:bodyPr/>
          <a:lstStyle/>
          <a:p>
            <a:pPr>
              <a:buFont typeface="Wingdings" charset="0"/>
              <a:buChar char="§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ea typeface="ＭＳ Ｐゴシック" charset="0"/>
              </a:rPr>
              <a:t>Flipping</a:t>
            </a:r>
          </a:p>
          <a:p>
            <a:pPr lvl="1">
              <a:buFont typeface="Wingdings" charset="0"/>
              <a:buChar char="§"/>
              <a:defRPr/>
            </a:pPr>
            <a:r>
              <a:rPr lang="en-US" sz="2000" b="1" dirty="0">
                <a:solidFill>
                  <a:schemeClr val="bg1">
                    <a:lumMod val="65000"/>
                  </a:schemeClr>
                </a:solidFill>
                <a:ea typeface="ＭＳ Ｐゴシック" charset="0"/>
                <a:cs typeface="ＭＳ Ｐゴシック" charset="0"/>
              </a:rPr>
              <a:t>Active business; time &amp; labor intensive</a:t>
            </a:r>
          </a:p>
          <a:p>
            <a:pPr lvl="1">
              <a:buFont typeface="Wingdings" charset="0"/>
              <a:buChar char="§"/>
              <a:defRPr/>
            </a:pPr>
            <a:r>
              <a:rPr lang="en-US" sz="2000" b="1" dirty="0">
                <a:solidFill>
                  <a:schemeClr val="bg1">
                    <a:lumMod val="65000"/>
                  </a:schemeClr>
                </a:solidFill>
                <a:ea typeface="ＭＳ Ｐゴシック" charset="0"/>
                <a:cs typeface="ＭＳ Ｐゴシック" charset="0"/>
              </a:rPr>
              <a:t>High risk</a:t>
            </a:r>
          </a:p>
          <a:p>
            <a:pPr lvl="1">
              <a:buFont typeface="Wingdings" charset="0"/>
              <a:buChar char="§"/>
              <a:defRPr/>
            </a:pPr>
            <a:r>
              <a:rPr lang="en-US" sz="2000" b="1" dirty="0">
                <a:solidFill>
                  <a:schemeClr val="bg1">
                    <a:lumMod val="65000"/>
                  </a:schemeClr>
                </a:solidFill>
                <a:ea typeface="ＭＳ Ｐゴシック" charset="0"/>
                <a:cs typeface="ＭＳ Ｐゴシック" charset="0"/>
              </a:rPr>
              <a:t>Highest taxes</a:t>
            </a:r>
          </a:p>
          <a:p>
            <a:pPr lvl="1">
              <a:buFont typeface="Wingdings" charset="0"/>
              <a:buChar char="§"/>
              <a:defRPr/>
            </a:pPr>
            <a:r>
              <a:rPr lang="en-US" sz="2000" b="1" dirty="0">
                <a:solidFill>
                  <a:schemeClr val="bg1">
                    <a:lumMod val="65000"/>
                  </a:schemeClr>
                </a:solidFill>
                <a:ea typeface="ＭＳ Ｐゴシック" charset="0"/>
                <a:cs typeface="ＭＳ Ｐゴシック" charset="0"/>
              </a:rPr>
              <a:t>Potential fast returns</a:t>
            </a:r>
          </a:p>
          <a:p>
            <a:pPr>
              <a:buFont typeface="Wingdings" charset="0"/>
              <a:buChar char="§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ea typeface="ＭＳ Ｐゴシック" charset="0"/>
              </a:rPr>
              <a:t>Long Term Hold</a:t>
            </a:r>
          </a:p>
          <a:p>
            <a:pPr lvl="1">
              <a:buFont typeface="Wingdings" charset="0"/>
              <a:buChar char="§"/>
              <a:defRPr/>
            </a:pPr>
            <a:r>
              <a:rPr lang="en-US" sz="2000" b="1" dirty="0">
                <a:solidFill>
                  <a:schemeClr val="bg1">
                    <a:lumMod val="65000"/>
                  </a:schemeClr>
                </a:solidFill>
                <a:ea typeface="ＭＳ Ｐゴシック" charset="0"/>
                <a:cs typeface="ＭＳ Ｐゴシック" charset="0"/>
              </a:rPr>
              <a:t>Passive, mailbox money (almost)</a:t>
            </a:r>
          </a:p>
          <a:p>
            <a:pPr lvl="1">
              <a:buFont typeface="Wingdings" charset="0"/>
              <a:buChar char="§"/>
              <a:defRPr/>
            </a:pPr>
            <a:r>
              <a:rPr lang="en-US" sz="2000" b="1" dirty="0">
                <a:solidFill>
                  <a:schemeClr val="bg1">
                    <a:lumMod val="65000"/>
                  </a:schemeClr>
                </a:solidFill>
                <a:ea typeface="ＭＳ Ｐゴシック" charset="0"/>
                <a:cs typeface="ＭＳ Ｐゴシック" charset="0"/>
              </a:rPr>
              <a:t>Cash flow &amp; appreciation</a:t>
            </a:r>
          </a:p>
          <a:p>
            <a:pPr lvl="1">
              <a:buFont typeface="Wingdings" charset="0"/>
              <a:buChar char="§"/>
              <a:defRPr/>
            </a:pPr>
            <a:r>
              <a:rPr lang="en-US" sz="2000" b="1" dirty="0">
                <a:solidFill>
                  <a:schemeClr val="bg1">
                    <a:lumMod val="65000"/>
                  </a:schemeClr>
                </a:solidFill>
                <a:ea typeface="ＭＳ Ｐゴシック" charset="0"/>
                <a:cs typeface="ＭＳ Ｐゴシック" charset="0"/>
              </a:rPr>
              <a:t>Low risk</a:t>
            </a:r>
          </a:p>
          <a:p>
            <a:pPr lvl="1">
              <a:buFont typeface="Wingdings" charset="0"/>
              <a:buChar char="§"/>
              <a:defRPr/>
            </a:pPr>
            <a:r>
              <a:rPr lang="en-US" sz="2000" b="1" dirty="0">
                <a:solidFill>
                  <a:schemeClr val="bg1">
                    <a:lumMod val="65000"/>
                  </a:schemeClr>
                </a:solidFill>
                <a:ea typeface="ＭＳ Ｐゴシック" charset="0"/>
                <a:cs typeface="ＭＳ Ｐゴシック" charset="0"/>
              </a:rPr>
              <a:t>Low to $0 taxes</a:t>
            </a:r>
          </a:p>
          <a:p>
            <a:pPr lvl="1">
              <a:buFont typeface="Wingdings" charset="0"/>
              <a:buChar char="§"/>
              <a:defRPr/>
            </a:pPr>
            <a:r>
              <a:rPr lang="en-US" sz="2000" b="1" dirty="0">
                <a:solidFill>
                  <a:schemeClr val="bg1">
                    <a:lumMod val="65000"/>
                  </a:schemeClr>
                </a:solidFill>
                <a:ea typeface="ＭＳ Ｐゴシック" charset="0"/>
                <a:cs typeface="ＭＳ Ｐゴシック" charset="0"/>
              </a:rPr>
              <a:t>Get rich slowly</a:t>
            </a:r>
          </a:p>
          <a:p>
            <a:pPr>
              <a:buFont typeface="Wingdings" charset="0"/>
              <a:buChar char="§"/>
              <a:defRPr/>
            </a:pPr>
            <a:endParaRPr lang="en-US" b="1" dirty="0">
              <a:solidFill>
                <a:schemeClr val="bg1">
                  <a:lumMod val="65000"/>
                </a:schemeClr>
              </a:solidFill>
              <a:ea typeface="ＭＳ Ｐゴシック" charset="0"/>
            </a:endParaRPr>
          </a:p>
          <a:p>
            <a:pPr>
              <a:buFont typeface="Wingdings" charset="0"/>
              <a:buChar char="§"/>
              <a:defRPr/>
            </a:pPr>
            <a:endParaRPr lang="en-US" b="1" dirty="0">
              <a:solidFill>
                <a:schemeClr val="bg1">
                  <a:lumMod val="65000"/>
                </a:schemeClr>
              </a:solidFill>
              <a:ea typeface="ＭＳ Ｐゴシック" charset="0"/>
            </a:endParaRPr>
          </a:p>
        </p:txBody>
      </p:sp>
      <p:sp>
        <p:nvSpPr>
          <p:cNvPr id="133124" name="TextBox 3"/>
          <p:cNvSpPr txBox="1">
            <a:spLocks noChangeArrowheads="1"/>
          </p:cNvSpPr>
          <p:nvPr/>
        </p:nvSpPr>
        <p:spPr bwMode="auto">
          <a:xfrm>
            <a:off x="396875" y="838200"/>
            <a:ext cx="835025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0E466A"/>
                </a:solidFill>
              </a:rPr>
              <a:t>Flipping vs. Long Term Holds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300" fill="hold"/>
                                        <p:tgtEl>
                                          <p:spTgt spid="121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300" fill="hold"/>
                                        <p:tgtEl>
                                          <p:spTgt spid="121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300" fill="hold"/>
                                        <p:tgtEl>
                                          <p:spTgt spid="121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300" fill="hold"/>
                                        <p:tgtEl>
                                          <p:spTgt spid="121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300" fill="hold"/>
                                        <p:tgtEl>
                                          <p:spTgt spid="121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300" fill="hold"/>
                                        <p:tgtEl>
                                          <p:spTgt spid="1218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300" fill="hold"/>
                                        <p:tgtEl>
                                          <p:spTgt spid="1218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300" fill="hold"/>
                                        <p:tgtEl>
                                          <p:spTgt spid="1218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300" fill="hold"/>
                                        <p:tgtEl>
                                          <p:spTgt spid="1218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300" fill="hold"/>
                                        <p:tgtEl>
                                          <p:spTgt spid="1218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300" fill="hold"/>
                                        <p:tgtEl>
                                          <p:spTgt spid="1218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9586" name="Rectangle 2"/>
          <p:cNvSpPr>
            <a:spLocks noGrp="1"/>
          </p:cNvSpPr>
          <p:nvPr>
            <p:ph type="title"/>
          </p:nvPr>
        </p:nvSpPr>
        <p:spPr bwMode="auto">
          <a:xfrm>
            <a:off x="0" y="609600"/>
            <a:ext cx="9144000" cy="13716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  <a:normAutofit fontScale="90000"/>
          </a:bodyPr>
          <a:lstStyle/>
          <a:p>
            <a:pPr algn="ctr">
              <a:defRPr/>
            </a:pPr>
            <a:r>
              <a:rPr lang="en-US" sz="6300" dirty="0">
                <a:ea typeface="+mj-ea"/>
              </a:rPr>
              <a:t>Wilson </a:t>
            </a:r>
            <a:r>
              <a:rPr lang="en-US" sz="6300" dirty="0">
                <a:solidFill>
                  <a:srgbClr val="281C24"/>
                </a:solidFill>
                <a:ea typeface="+mj-ea"/>
              </a:rPr>
              <a:t/>
            </a:r>
            <a:br>
              <a:rPr lang="en-US" sz="6300" dirty="0">
                <a:solidFill>
                  <a:srgbClr val="281C24"/>
                </a:solidFill>
                <a:ea typeface="+mj-ea"/>
              </a:rPr>
            </a:br>
            <a:r>
              <a:rPr lang="en-US" sz="4600" dirty="0">
                <a:solidFill>
                  <a:schemeClr val="hlink"/>
                </a:solidFill>
                <a:ea typeface="+mj-ea"/>
              </a:rPr>
              <a:t>Investment Properties</a:t>
            </a:r>
            <a:r>
              <a:rPr lang="en-US" sz="3400" dirty="0">
                <a:ea typeface="+mj-ea"/>
              </a:rPr>
              <a:t> </a:t>
            </a:r>
          </a:p>
        </p:txBody>
      </p:sp>
      <p:sp>
        <p:nvSpPr>
          <p:cNvPr id="3779587" name="Rectangle 3"/>
          <p:cNvSpPr>
            <a:spLocks noGrp="1"/>
          </p:cNvSpPr>
          <p:nvPr>
            <p:ph type="body" idx="1"/>
          </p:nvPr>
        </p:nvSpPr>
        <p:spPr>
          <a:xfrm>
            <a:off x="0" y="2133600"/>
            <a:ext cx="9144000" cy="4191000"/>
          </a:xfrm>
        </p:spPr>
        <p:txBody>
          <a:bodyPr/>
          <a:lstStyle/>
          <a:p>
            <a:pPr marL="495300" indent="-495300" algn="ctr">
              <a:lnSpc>
                <a:spcPct val="80000"/>
              </a:lnSpc>
              <a:buFont typeface="Wingdings" pitchFamily="2" charset="2"/>
              <a:buNone/>
            </a:pPr>
            <a:r>
              <a:rPr lang="en-US" sz="3800" b="1" u="sng" smtClean="0">
                <a:solidFill>
                  <a:srgbClr val="008000"/>
                </a:solidFill>
              </a:rPr>
              <a:t>Investor Education Resources</a:t>
            </a:r>
          </a:p>
          <a:p>
            <a:pPr marL="495300" indent="-495300" algn="ctr">
              <a:lnSpc>
                <a:spcPct val="80000"/>
              </a:lnSpc>
              <a:buFont typeface="Wingdings" pitchFamily="2" charset="2"/>
              <a:buNone/>
            </a:pPr>
            <a:r>
              <a:rPr lang="en-US" sz="2800" b="1" i="1" smtClean="0">
                <a:solidFill>
                  <a:schemeClr val="tx1"/>
                </a:solidFill>
              </a:rPr>
              <a:t>tomwilsonproperties.com</a:t>
            </a:r>
          </a:p>
          <a:p>
            <a:pPr marL="495300" indent="-495300" algn="ctr">
              <a:lnSpc>
                <a:spcPct val="80000"/>
              </a:lnSpc>
              <a:buFont typeface="Wingdings" pitchFamily="2" charset="2"/>
              <a:buNone/>
            </a:pPr>
            <a:endParaRPr lang="en-US" sz="2400" b="1" u="sng" smtClean="0">
              <a:solidFill>
                <a:srgbClr val="008000"/>
              </a:solidFill>
            </a:endParaRPr>
          </a:p>
          <a:p>
            <a:pPr marL="1157288" lvl="3" indent="-381000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en-US" sz="3200" b="1" i="1" smtClean="0">
                <a:solidFill>
                  <a:srgbClr val="FF0000"/>
                </a:solidFill>
                <a:ea typeface="Arial" pitchFamily="34" charset="0"/>
              </a:rPr>
              <a:t>WIP Website Investor Info</a:t>
            </a:r>
            <a:endParaRPr lang="en-US" sz="3200" b="1" i="1" smtClean="0">
              <a:solidFill>
                <a:srgbClr val="6600CC"/>
              </a:solidFill>
              <a:ea typeface="Arial" pitchFamily="34" charset="0"/>
            </a:endParaRPr>
          </a:p>
          <a:p>
            <a:pPr marL="1157288" lvl="3" indent="-381000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en-US" sz="3200" b="1" i="1" smtClean="0">
                <a:solidFill>
                  <a:srgbClr val="6600CC"/>
                </a:solidFill>
                <a:ea typeface="Arial" pitchFamily="34" charset="0"/>
              </a:rPr>
              <a:t>WIP Weekly Newsletter</a:t>
            </a:r>
          </a:p>
          <a:p>
            <a:pPr marL="1157288" lvl="3" indent="-381000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en-US" sz="3200" b="1" i="1" smtClean="0">
                <a:solidFill>
                  <a:srgbClr val="FF9933"/>
                </a:solidFill>
                <a:ea typeface="Arial" pitchFamily="34" charset="0"/>
              </a:rPr>
              <a:t>Report: How to Select the Best Investment Region &amp; Property</a:t>
            </a:r>
          </a:p>
          <a:p>
            <a:pPr marL="1157288" lvl="3" indent="-381000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en-US" sz="3200" b="1" i="1" smtClean="0">
                <a:solidFill>
                  <a:srgbClr val="FF00FF"/>
                </a:solidFill>
                <a:ea typeface="Arial" pitchFamily="34" charset="0"/>
              </a:rPr>
              <a:t>Real Estate 360 Wed 2 &amp; 9pm – </a:t>
            </a:r>
          </a:p>
          <a:p>
            <a:pPr marL="1157288" lvl="3" indent="-381000">
              <a:lnSpc>
                <a:spcPct val="80000"/>
              </a:lnSpc>
              <a:buFont typeface="Wingdings" pitchFamily="2" charset="2"/>
              <a:buNone/>
            </a:pPr>
            <a:r>
              <a:rPr lang="en-US" sz="3200" b="1" i="1" smtClean="0">
                <a:solidFill>
                  <a:srgbClr val="FF00FF"/>
                </a:solidFill>
                <a:ea typeface="Arial" pitchFamily="34" charset="0"/>
              </a:rPr>
              <a:t>	</a:t>
            </a:r>
            <a:r>
              <a:rPr lang="en-US" sz="2500" b="1" i="1" smtClean="0">
                <a:solidFill>
                  <a:srgbClr val="008000"/>
                </a:solidFill>
                <a:ea typeface="Arial" pitchFamily="34" charset="0"/>
              </a:rPr>
              <a:t>KDOW 1220am –The Wall Steet Business Network</a:t>
            </a:r>
          </a:p>
          <a:p>
            <a:pPr marL="495300" indent="-495300" algn="ctr">
              <a:lnSpc>
                <a:spcPct val="80000"/>
              </a:lnSpc>
              <a:buFont typeface="Wingdings" pitchFamily="2" charset="2"/>
              <a:buNone/>
            </a:pPr>
            <a:endParaRPr lang="en-US" sz="2800" b="1" i="1" smtClean="0">
              <a:solidFill>
                <a:schemeClr val="tx1"/>
              </a:solidFill>
            </a:endParaRPr>
          </a:p>
          <a:p>
            <a:pPr marL="495300" indent="-495300" algn="ctr">
              <a:lnSpc>
                <a:spcPct val="80000"/>
              </a:lnSpc>
              <a:buFont typeface="Wingdings" pitchFamily="2" charset="2"/>
              <a:buNone/>
            </a:pPr>
            <a:endParaRPr lang="en-US" sz="2800" b="1" i="1" smtClean="0">
              <a:solidFill>
                <a:srgbClr val="FF00FF"/>
              </a:solidFill>
            </a:endParaRPr>
          </a:p>
        </p:txBody>
      </p:sp>
      <p:sp>
        <p:nvSpPr>
          <p:cNvPr id="3779588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ＭＳ Ｐゴシック" charset="0"/>
              </a:rPr>
              <a:t>www.tomwilsonproperties.com</a:t>
            </a:r>
          </a:p>
        </p:txBody>
      </p:sp>
      <p:sp>
        <p:nvSpPr>
          <p:cNvPr id="377958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 eaLnBrk="1" hangingPunct="1">
              <a:defRPr/>
            </a:pPr>
            <a:endParaRPr lang="en-US" sz="1800" b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7959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 eaLnBrk="1" hangingPunct="1">
              <a:defRPr/>
            </a:pPr>
            <a:endParaRPr lang="en-US" sz="1800" b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79591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 eaLnBrk="1" hangingPunct="1">
              <a:defRPr/>
            </a:pPr>
            <a:endParaRPr lang="en-US" sz="1800" b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79592" name="Rectangle 8"/>
          <p:cNvSpPr>
            <a:spLocks noChangeArrowheads="1"/>
          </p:cNvSpPr>
          <p:nvPr/>
        </p:nvSpPr>
        <p:spPr bwMode="auto">
          <a:xfrm>
            <a:off x="0" y="0"/>
            <a:ext cx="247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 eaLnBrk="1" hangingPunct="1"/>
            <a:r>
              <a:rPr lang="en-US" sz="1800" b="0">
                <a:latin typeface="Arial" pitchFamily="34" charset="0"/>
              </a:rPr>
              <a:t> </a:t>
            </a:r>
          </a:p>
          <a:p>
            <a:pPr algn="l"/>
            <a:endParaRPr lang="en-US" sz="1800" b="0">
              <a:latin typeface="Arial" pitchFamily="34" charset="0"/>
            </a:endParaRPr>
          </a:p>
        </p:txBody>
      </p:sp>
      <p:sp>
        <p:nvSpPr>
          <p:cNvPr id="3779593" name="Rectangle 9"/>
          <p:cNvSpPr>
            <a:spLocks noChangeArrowheads="1"/>
          </p:cNvSpPr>
          <p:nvPr/>
        </p:nvSpPr>
        <p:spPr bwMode="auto">
          <a:xfrm>
            <a:off x="0" y="0"/>
            <a:ext cx="247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 eaLnBrk="1" hangingPunct="1"/>
            <a:r>
              <a:rPr lang="en-US" sz="1800" b="0">
                <a:latin typeface="Arial" pitchFamily="34" charset="0"/>
              </a:rPr>
              <a:t> </a:t>
            </a:r>
          </a:p>
          <a:p>
            <a:pPr algn="l"/>
            <a:endParaRPr lang="en-US" sz="1800" b="0">
              <a:latin typeface="Arial" pitchFamily="34" charset="0"/>
            </a:endParaRPr>
          </a:p>
        </p:txBody>
      </p:sp>
      <p:sp>
        <p:nvSpPr>
          <p:cNvPr id="377959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 eaLnBrk="1" hangingPunct="1">
              <a:defRPr/>
            </a:pPr>
            <a:endParaRPr lang="en-US" sz="1800" b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79595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 eaLnBrk="1" hangingPunct="1">
              <a:defRPr/>
            </a:pPr>
            <a:endParaRPr lang="en-US" sz="1800" b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79596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 eaLnBrk="1" hangingPunct="1">
              <a:defRPr/>
            </a:pPr>
            <a:endParaRPr lang="en-US" sz="1800" b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386" name="Rectangle 2"/>
          <p:cNvSpPr>
            <a:spLocks noGrp="1"/>
          </p:cNvSpPr>
          <p:nvPr>
            <p:ph type="title"/>
          </p:nvPr>
        </p:nvSpPr>
        <p:spPr bwMode="auto">
          <a:xfrm>
            <a:off x="1752600" y="381000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</a:p>
        </p:txBody>
      </p:sp>
      <p:sp>
        <p:nvSpPr>
          <p:cNvPr id="123907" name="Content Placeholder 2"/>
          <p:cNvSpPr>
            <a:spLocks noGrp="1"/>
          </p:cNvSpPr>
          <p:nvPr>
            <p:ph idx="1"/>
          </p:nvPr>
        </p:nvSpPr>
        <p:spPr>
          <a:xfrm>
            <a:off x="1714500" y="1838325"/>
            <a:ext cx="6057900" cy="4105275"/>
          </a:xfrm>
        </p:spPr>
        <p:txBody>
          <a:bodyPr/>
          <a:lstStyle/>
          <a:p>
            <a:r>
              <a:rPr lang="en-US" b="1" smtClean="0">
                <a:solidFill>
                  <a:srgbClr val="A6A6A6"/>
                </a:solidFill>
              </a:rPr>
              <a:t>Have a plan – target, don</a:t>
            </a:r>
            <a:r>
              <a:rPr lang="en-US" altLang="en-US" b="1" smtClean="0">
                <a:solidFill>
                  <a:srgbClr val="A6A6A6"/>
                </a:solidFill>
              </a:rPr>
              <a:t>’</a:t>
            </a:r>
            <a:r>
              <a:rPr lang="en-US" b="1" smtClean="0">
                <a:solidFill>
                  <a:srgbClr val="A6A6A6"/>
                </a:solidFill>
              </a:rPr>
              <a:t>t shot gun</a:t>
            </a:r>
          </a:p>
          <a:p>
            <a:pPr lvl="1"/>
            <a:r>
              <a:rPr lang="en-US" b="1" smtClean="0">
                <a:solidFill>
                  <a:srgbClr val="A6A6A6"/>
                </a:solidFill>
                <a:ea typeface="MS PGothic" pitchFamily="34" charset="-128"/>
              </a:rPr>
              <a:t>Education</a:t>
            </a:r>
          </a:p>
          <a:p>
            <a:pPr lvl="1"/>
            <a:r>
              <a:rPr lang="en-US" b="1" smtClean="0">
                <a:solidFill>
                  <a:srgbClr val="A6A6A6"/>
                </a:solidFill>
                <a:ea typeface="MS PGothic" pitchFamily="34" charset="-128"/>
              </a:rPr>
              <a:t>Define region</a:t>
            </a:r>
          </a:p>
          <a:p>
            <a:pPr lvl="1"/>
            <a:r>
              <a:rPr lang="en-US" b="1" smtClean="0">
                <a:solidFill>
                  <a:srgbClr val="A6A6A6"/>
                </a:solidFill>
                <a:ea typeface="MS PGothic" pitchFamily="34" charset="-128"/>
              </a:rPr>
              <a:t>Product</a:t>
            </a:r>
          </a:p>
          <a:p>
            <a:pPr lvl="1"/>
            <a:r>
              <a:rPr lang="en-US" b="1" smtClean="0">
                <a:solidFill>
                  <a:srgbClr val="A6A6A6"/>
                </a:solidFill>
                <a:ea typeface="MS PGothic" pitchFamily="34" charset="-128"/>
              </a:rPr>
              <a:t>Level of added value</a:t>
            </a:r>
          </a:p>
          <a:p>
            <a:pPr lvl="1"/>
            <a:r>
              <a:rPr lang="en-US" b="1" smtClean="0">
                <a:solidFill>
                  <a:srgbClr val="A6A6A6"/>
                </a:solidFill>
                <a:ea typeface="MS PGothic" pitchFamily="34" charset="-128"/>
              </a:rPr>
              <a:t>Price range</a:t>
            </a:r>
          </a:p>
          <a:p>
            <a:pPr lvl="1"/>
            <a:r>
              <a:rPr lang="en-US" b="1" smtClean="0">
                <a:solidFill>
                  <a:srgbClr val="A6A6A6"/>
                </a:solidFill>
                <a:ea typeface="MS PGothic" pitchFamily="34" charset="-128"/>
              </a:rPr>
              <a:t>Financial objectives</a:t>
            </a:r>
          </a:p>
          <a:p>
            <a:pPr lvl="1"/>
            <a:r>
              <a:rPr lang="en-US" b="1" smtClean="0">
                <a:solidFill>
                  <a:srgbClr val="A6A6A6"/>
                </a:solidFill>
                <a:ea typeface="MS PGothic" pitchFamily="34" charset="-128"/>
              </a:rPr>
              <a:t>Time frame</a:t>
            </a:r>
          </a:p>
          <a:p>
            <a:r>
              <a:rPr lang="en-US" b="1" smtClean="0">
                <a:solidFill>
                  <a:srgbClr val="A6A6A6"/>
                </a:solidFill>
              </a:rPr>
              <a:t>Line up financing</a:t>
            </a:r>
          </a:p>
          <a:p>
            <a:r>
              <a:rPr lang="en-US" b="1" smtClean="0">
                <a:solidFill>
                  <a:srgbClr val="A6A6A6"/>
                </a:solidFill>
              </a:rPr>
              <a:t>Get team</a:t>
            </a:r>
          </a:p>
          <a:p>
            <a:endParaRPr lang="en-US" b="1" smtClean="0"/>
          </a:p>
          <a:p>
            <a:endParaRPr lang="en-US" b="1" smtClean="0"/>
          </a:p>
        </p:txBody>
      </p:sp>
      <p:sp>
        <p:nvSpPr>
          <p:cNvPr id="135172" name="TextBox 3"/>
          <p:cNvSpPr txBox="1">
            <a:spLocks noChangeArrowheads="1"/>
          </p:cNvSpPr>
          <p:nvPr/>
        </p:nvSpPr>
        <p:spPr bwMode="auto">
          <a:xfrm>
            <a:off x="2376488" y="906463"/>
            <a:ext cx="439102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0E466A"/>
                </a:solidFill>
              </a:rPr>
              <a:t>Flipping Basics</a:t>
            </a:r>
            <a:endParaRPr lang="en-US" sz="4000">
              <a:solidFill>
                <a:srgbClr val="0E466A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300" fill="hold"/>
                                        <p:tgtEl>
                                          <p:spTgt spid="123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300" fill="hold"/>
                                        <p:tgtEl>
                                          <p:spTgt spid="123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300" fill="hold"/>
                                        <p:tgtEl>
                                          <p:spTgt spid="123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300" fill="hold"/>
                                        <p:tgtEl>
                                          <p:spTgt spid="1239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300" fill="hold"/>
                                        <p:tgtEl>
                                          <p:spTgt spid="1239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300" fill="hold"/>
                                        <p:tgtEl>
                                          <p:spTgt spid="1239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300" fill="hold"/>
                                        <p:tgtEl>
                                          <p:spTgt spid="1239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300" fill="hold"/>
                                        <p:tgtEl>
                                          <p:spTgt spid="1239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300" fill="hold"/>
                                        <p:tgtEl>
                                          <p:spTgt spid="1239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300" fill="hold"/>
                                        <p:tgtEl>
                                          <p:spTgt spid="1239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386" name="Rectangle 2"/>
          <p:cNvSpPr>
            <a:spLocks noGrp="1"/>
          </p:cNvSpPr>
          <p:nvPr>
            <p:ph type="title"/>
          </p:nvPr>
        </p:nvSpPr>
        <p:spPr bwMode="auto">
          <a:xfrm>
            <a:off x="1752600" y="381000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</a:p>
        </p:txBody>
      </p:sp>
      <p:sp>
        <p:nvSpPr>
          <p:cNvPr id="201731" name="Content Placeholder 2"/>
          <p:cNvSpPr>
            <a:spLocks noGrp="1"/>
          </p:cNvSpPr>
          <p:nvPr>
            <p:ph idx="1"/>
          </p:nvPr>
        </p:nvSpPr>
        <p:spPr>
          <a:xfrm>
            <a:off x="1231900" y="2133600"/>
            <a:ext cx="7924800" cy="4105275"/>
          </a:xfrm>
        </p:spPr>
        <p:txBody>
          <a:bodyPr/>
          <a:lstStyle/>
          <a:p>
            <a:pPr>
              <a:buFont typeface="Wingdings" charset="0"/>
              <a:buChar char="§"/>
              <a:defRPr/>
            </a:pPr>
            <a:r>
              <a:rPr lang="en-US" sz="3200" dirty="0">
                <a:solidFill>
                  <a:schemeClr val="bg1">
                    <a:lumMod val="65000"/>
                  </a:schemeClr>
                </a:solidFill>
                <a:ea typeface="ＭＳ Ｐゴシック" charset="0"/>
              </a:rPr>
              <a:t>Wholesale with assignment contract</a:t>
            </a:r>
          </a:p>
          <a:p>
            <a:pPr>
              <a:buFont typeface="Wingdings" charset="0"/>
              <a:buChar char="§"/>
              <a:defRPr/>
            </a:pPr>
            <a:r>
              <a:rPr lang="en-US" sz="3200" dirty="0">
                <a:solidFill>
                  <a:schemeClr val="bg1">
                    <a:lumMod val="65000"/>
                  </a:schemeClr>
                </a:solidFill>
                <a:ea typeface="ＭＳ Ｐゴシック" charset="0"/>
              </a:rPr>
              <a:t>Wholesale with purchase &amp; resale</a:t>
            </a:r>
          </a:p>
          <a:p>
            <a:pPr>
              <a:buFont typeface="Wingdings" charset="0"/>
              <a:buChar char="§"/>
              <a:defRPr/>
            </a:pPr>
            <a:r>
              <a:rPr lang="en-US" sz="3200" dirty="0">
                <a:solidFill>
                  <a:schemeClr val="bg1">
                    <a:lumMod val="65000"/>
                  </a:schemeClr>
                </a:solidFill>
                <a:ea typeface="ＭＳ Ｐゴシック" charset="0"/>
              </a:rPr>
              <a:t>Cosmetic </a:t>
            </a: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ea typeface="ＭＳ Ｐゴシック" charset="0"/>
              </a:rPr>
              <a:t>added </a:t>
            </a:r>
            <a:r>
              <a:rPr lang="en-US" sz="3200" dirty="0">
                <a:solidFill>
                  <a:schemeClr val="bg1">
                    <a:lumMod val="65000"/>
                  </a:schemeClr>
                </a:solidFill>
                <a:ea typeface="ＭＳ Ｐゴシック" charset="0"/>
              </a:rPr>
              <a:t>v</a:t>
            </a: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ea typeface="ＭＳ Ｐゴシック" charset="0"/>
              </a:rPr>
              <a:t>alue</a:t>
            </a:r>
            <a:endParaRPr lang="en-US" sz="3200" dirty="0">
              <a:solidFill>
                <a:schemeClr val="bg1">
                  <a:lumMod val="65000"/>
                </a:schemeClr>
              </a:solidFill>
              <a:ea typeface="ＭＳ Ｐゴシック" charset="0"/>
            </a:endParaRPr>
          </a:p>
          <a:p>
            <a:pPr>
              <a:buFont typeface="Wingdings" charset="0"/>
              <a:buChar char="§"/>
              <a:defRPr/>
            </a:pPr>
            <a:r>
              <a:rPr lang="en-US" sz="3200" dirty="0">
                <a:solidFill>
                  <a:schemeClr val="bg1">
                    <a:lumMod val="65000"/>
                  </a:schemeClr>
                </a:solidFill>
                <a:ea typeface="ＭＳ Ｐゴシック" charset="0"/>
              </a:rPr>
              <a:t>Structural </a:t>
            </a: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ea typeface="ＭＳ Ｐゴシック" charset="0"/>
              </a:rPr>
              <a:t>added value</a:t>
            </a:r>
            <a:endParaRPr lang="en-US" sz="3200" dirty="0">
              <a:solidFill>
                <a:schemeClr val="bg1">
                  <a:lumMod val="65000"/>
                </a:schemeClr>
              </a:solidFill>
              <a:ea typeface="ＭＳ Ｐゴシック" charset="0"/>
            </a:endParaRPr>
          </a:p>
          <a:p>
            <a:pPr>
              <a:buFont typeface="Wingdings" charset="0"/>
              <a:buChar char="§"/>
              <a:defRPr/>
            </a:pPr>
            <a:r>
              <a:rPr lang="en-US" sz="3200" dirty="0">
                <a:solidFill>
                  <a:schemeClr val="bg1">
                    <a:lumMod val="65000"/>
                  </a:schemeClr>
                </a:solidFill>
                <a:ea typeface="ＭＳ Ｐゴシック" charset="0"/>
              </a:rPr>
              <a:t>Added </a:t>
            </a: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ea typeface="ＭＳ Ｐゴシック" charset="0"/>
              </a:rPr>
              <a:t>value </a:t>
            </a:r>
            <a:r>
              <a:rPr lang="en-US" sz="3200" dirty="0">
                <a:solidFill>
                  <a:schemeClr val="bg1">
                    <a:lumMod val="65000"/>
                  </a:schemeClr>
                </a:solidFill>
                <a:ea typeface="ＭＳ Ｐゴシック" charset="0"/>
              </a:rPr>
              <a:t>with </a:t>
            </a: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ea typeface="ＭＳ Ｐゴシック" charset="0"/>
              </a:rPr>
              <a:t>addition</a:t>
            </a:r>
          </a:p>
          <a:p>
            <a:pPr>
              <a:buFont typeface="Wingdings" charset="0"/>
              <a:buChar char="§"/>
              <a:defRPr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ea typeface="ＭＳ Ｐゴシック" charset="0"/>
              </a:rPr>
              <a:t>High end </a:t>
            </a:r>
            <a:r>
              <a:rPr lang="en-US" sz="3200" dirty="0">
                <a:solidFill>
                  <a:schemeClr val="bg1">
                    <a:lumMod val="65000"/>
                  </a:schemeClr>
                </a:solidFill>
                <a:ea typeface="ＭＳ Ｐゴシック" charset="0"/>
              </a:rPr>
              <a:t>a</a:t>
            </a: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ea typeface="ＭＳ Ｐゴシック" charset="0"/>
              </a:rPr>
              <a:t>dded </a:t>
            </a:r>
            <a:r>
              <a:rPr lang="en-US" sz="3200" dirty="0">
                <a:solidFill>
                  <a:schemeClr val="bg1">
                    <a:lumMod val="65000"/>
                  </a:schemeClr>
                </a:solidFill>
                <a:ea typeface="ＭＳ Ｐゴシック" charset="0"/>
              </a:rPr>
              <a:t>v</a:t>
            </a: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ea typeface="ＭＳ Ｐゴシック" charset="0"/>
              </a:rPr>
              <a:t>alue full renovation</a:t>
            </a:r>
            <a:endParaRPr lang="en-US" sz="3200" dirty="0">
              <a:solidFill>
                <a:schemeClr val="bg1">
                  <a:lumMod val="65000"/>
                </a:schemeClr>
              </a:solidFill>
              <a:ea typeface="ＭＳ Ｐゴシック" charset="0"/>
            </a:endParaRPr>
          </a:p>
          <a:p>
            <a:pPr>
              <a:buFont typeface="Wingdings" charset="0"/>
              <a:buChar char="§"/>
              <a:defRPr/>
            </a:pPr>
            <a:r>
              <a:rPr lang="en-US" sz="3200" dirty="0">
                <a:solidFill>
                  <a:schemeClr val="bg1">
                    <a:lumMod val="65000"/>
                  </a:schemeClr>
                </a:solidFill>
                <a:ea typeface="ＭＳ Ｐゴシック" charset="0"/>
              </a:rPr>
              <a:t>Scraper with new build </a:t>
            </a: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ea typeface="ＭＳ Ｐゴシック" charset="0"/>
              </a:rPr>
              <a:t>(spec</a:t>
            </a:r>
            <a:r>
              <a:rPr lang="en-US" sz="3200" dirty="0">
                <a:solidFill>
                  <a:schemeClr val="bg1">
                    <a:lumMod val="65000"/>
                  </a:schemeClr>
                </a:solidFill>
                <a:ea typeface="ＭＳ Ｐゴシック" charset="0"/>
              </a:rPr>
              <a:t>)</a:t>
            </a:r>
          </a:p>
        </p:txBody>
      </p:sp>
      <p:sp>
        <p:nvSpPr>
          <p:cNvPr id="137220" name="TextBox 3"/>
          <p:cNvSpPr txBox="1">
            <a:spLocks noChangeArrowheads="1"/>
          </p:cNvSpPr>
          <p:nvPr/>
        </p:nvSpPr>
        <p:spPr bwMode="auto">
          <a:xfrm>
            <a:off x="2374900" y="1135063"/>
            <a:ext cx="439420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0E466A"/>
                </a:solidFill>
              </a:rPr>
              <a:t>Flipping Levels</a:t>
            </a:r>
            <a:endParaRPr lang="en-US" sz="4000">
              <a:solidFill>
                <a:srgbClr val="0E466A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300" fill="hold"/>
                                        <p:tgtEl>
                                          <p:spTgt spid="201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300" fill="hold"/>
                                        <p:tgtEl>
                                          <p:spTgt spid="201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300" fill="hold"/>
                                        <p:tgtEl>
                                          <p:spTgt spid="201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300" fill="hold"/>
                                        <p:tgtEl>
                                          <p:spTgt spid="201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300" fill="hold"/>
                                        <p:tgtEl>
                                          <p:spTgt spid="2017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300" fill="hold"/>
                                        <p:tgtEl>
                                          <p:spTgt spid="2017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300" fill="hold"/>
                                        <p:tgtEl>
                                          <p:spTgt spid="2017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386" name="Rectangle 2"/>
          <p:cNvSpPr>
            <a:spLocks noGrp="1"/>
          </p:cNvSpPr>
          <p:nvPr>
            <p:ph type="title"/>
          </p:nvPr>
        </p:nvSpPr>
        <p:spPr bwMode="auto">
          <a:xfrm>
            <a:off x="1752600" y="381000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</a:p>
        </p:txBody>
      </p:sp>
      <p:sp>
        <p:nvSpPr>
          <p:cNvPr id="205827" name="Content Placeholder 2"/>
          <p:cNvSpPr>
            <a:spLocks noGrp="1"/>
          </p:cNvSpPr>
          <p:nvPr>
            <p:ph idx="1"/>
          </p:nvPr>
        </p:nvSpPr>
        <p:spPr>
          <a:xfrm>
            <a:off x="1600200" y="2057400"/>
            <a:ext cx="5943600" cy="4038600"/>
          </a:xfrm>
        </p:spPr>
        <p:txBody>
          <a:bodyPr/>
          <a:lstStyle/>
          <a:p>
            <a:r>
              <a:rPr lang="en-US" b="1" smtClean="0">
                <a:solidFill>
                  <a:srgbClr val="A6A6A6"/>
                </a:solidFill>
              </a:rPr>
              <a:t>REO release rates still low</a:t>
            </a:r>
          </a:p>
          <a:p>
            <a:r>
              <a:rPr lang="en-US" b="1" smtClean="0">
                <a:solidFill>
                  <a:srgbClr val="A6A6A6"/>
                </a:solidFill>
              </a:rPr>
              <a:t>Market demand high &amp; competitive</a:t>
            </a:r>
          </a:p>
          <a:p>
            <a:pPr lvl="1"/>
            <a:r>
              <a:rPr lang="en-US" b="1" smtClean="0">
                <a:solidFill>
                  <a:srgbClr val="A6A6A6"/>
                </a:solidFill>
                <a:ea typeface="MS PGothic" pitchFamily="34" charset="-128"/>
              </a:rPr>
              <a:t>Pent up owner occupant demand</a:t>
            </a:r>
          </a:p>
          <a:p>
            <a:pPr lvl="1"/>
            <a:r>
              <a:rPr lang="en-US" b="1" smtClean="0">
                <a:solidFill>
                  <a:srgbClr val="A6A6A6"/>
                </a:solidFill>
                <a:ea typeface="MS PGothic" pitchFamily="34" charset="-128"/>
              </a:rPr>
              <a:t>Owner occupant buyer priority</a:t>
            </a:r>
          </a:p>
          <a:p>
            <a:pPr lvl="1"/>
            <a:r>
              <a:rPr lang="en-US" b="1" smtClean="0">
                <a:solidFill>
                  <a:srgbClr val="A6A6A6"/>
                </a:solidFill>
                <a:ea typeface="MS PGothic" pitchFamily="34" charset="-128"/>
              </a:rPr>
              <a:t>Foreclosure &amp; bankruptcy forgiveness</a:t>
            </a:r>
          </a:p>
          <a:p>
            <a:pPr lvl="1"/>
            <a:r>
              <a:rPr lang="en-US" b="1" smtClean="0">
                <a:solidFill>
                  <a:srgbClr val="A6A6A6"/>
                </a:solidFill>
                <a:ea typeface="MS PGothic" pitchFamily="34" charset="-128"/>
              </a:rPr>
              <a:t>Hedge funds</a:t>
            </a:r>
          </a:p>
          <a:p>
            <a:pPr lvl="1"/>
            <a:r>
              <a:rPr lang="en-US" b="1" smtClean="0">
                <a:solidFill>
                  <a:srgbClr val="A6A6A6"/>
                </a:solidFill>
                <a:ea typeface="MS PGothic" pitchFamily="34" charset="-128"/>
              </a:rPr>
              <a:t>Increased # of flippers</a:t>
            </a:r>
          </a:p>
          <a:p>
            <a:pPr lvl="1"/>
            <a:r>
              <a:rPr lang="en-US" b="1" smtClean="0">
                <a:solidFill>
                  <a:srgbClr val="A6A6A6"/>
                </a:solidFill>
                <a:ea typeface="MS PGothic" pitchFamily="34" charset="-128"/>
              </a:rPr>
              <a:t>New flippers overpaying</a:t>
            </a:r>
          </a:p>
          <a:p>
            <a:pPr lvl="1"/>
            <a:r>
              <a:rPr lang="en-US" b="1" smtClean="0">
                <a:solidFill>
                  <a:srgbClr val="A6A6A6"/>
                </a:solidFill>
                <a:ea typeface="MS PGothic" pitchFamily="34" charset="-128"/>
              </a:rPr>
              <a:t>Flippers counting on appreciation</a:t>
            </a:r>
          </a:p>
        </p:txBody>
      </p:sp>
      <p:sp>
        <p:nvSpPr>
          <p:cNvPr id="139268" name="TextBox 3"/>
          <p:cNvSpPr txBox="1">
            <a:spLocks noChangeArrowheads="1"/>
          </p:cNvSpPr>
          <p:nvPr/>
        </p:nvSpPr>
        <p:spPr bwMode="auto">
          <a:xfrm>
            <a:off x="996950" y="1135063"/>
            <a:ext cx="715010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0E466A"/>
                </a:solidFill>
              </a:rPr>
              <a:t>Flip Inventory Challenge</a:t>
            </a:r>
            <a:endParaRPr lang="en-US" sz="4000">
              <a:solidFill>
                <a:srgbClr val="0E466A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300" fill="hold"/>
                                        <p:tgtEl>
                                          <p:spTgt spid="205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300" fill="hold"/>
                                        <p:tgtEl>
                                          <p:spTgt spid="205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300" fill="hold"/>
                                        <p:tgtEl>
                                          <p:spTgt spid="205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300" fill="hold"/>
                                        <p:tgtEl>
                                          <p:spTgt spid="205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300" fill="hold"/>
                                        <p:tgtEl>
                                          <p:spTgt spid="205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300" fill="hold"/>
                                        <p:tgtEl>
                                          <p:spTgt spid="2058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300" fill="hold"/>
                                        <p:tgtEl>
                                          <p:spTgt spid="2058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300" fill="hold"/>
                                        <p:tgtEl>
                                          <p:spTgt spid="2058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300" fill="hold"/>
                                        <p:tgtEl>
                                          <p:spTgt spid="2058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386" name="Rectangle 2"/>
          <p:cNvSpPr>
            <a:spLocks noGrp="1"/>
          </p:cNvSpPr>
          <p:nvPr>
            <p:ph type="title"/>
          </p:nvPr>
        </p:nvSpPr>
        <p:spPr bwMode="auto">
          <a:xfrm>
            <a:off x="1752600" y="381000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</a:p>
        </p:txBody>
      </p:sp>
      <p:sp>
        <p:nvSpPr>
          <p:cNvPr id="203779" name="Content Placeholder 2"/>
          <p:cNvSpPr>
            <a:spLocks noGrp="1"/>
          </p:cNvSpPr>
          <p:nvPr>
            <p:ph idx="1"/>
          </p:nvPr>
        </p:nvSpPr>
        <p:spPr>
          <a:xfrm>
            <a:off x="876300" y="2514600"/>
            <a:ext cx="7391400" cy="4105275"/>
          </a:xfrm>
        </p:spPr>
        <p:txBody>
          <a:bodyPr/>
          <a:lstStyle/>
          <a:p>
            <a:r>
              <a:rPr lang="en-US" b="1" smtClean="0">
                <a:solidFill>
                  <a:srgbClr val="A6A6A6"/>
                </a:solidFill>
              </a:rPr>
              <a:t>Exceptional Curb Appeal</a:t>
            </a:r>
          </a:p>
          <a:p>
            <a:r>
              <a:rPr lang="en-US" b="1" smtClean="0">
                <a:solidFill>
                  <a:srgbClr val="A6A6A6"/>
                </a:solidFill>
              </a:rPr>
              <a:t>Dramatic Architecture but not Eccentric</a:t>
            </a:r>
          </a:p>
          <a:p>
            <a:r>
              <a:rPr lang="en-US" b="1" smtClean="0">
                <a:solidFill>
                  <a:srgbClr val="A6A6A6"/>
                </a:solidFill>
              </a:rPr>
              <a:t>Great Open Floor plan</a:t>
            </a:r>
          </a:p>
          <a:p>
            <a:r>
              <a:rPr lang="en-US" b="1" smtClean="0">
                <a:solidFill>
                  <a:srgbClr val="A6A6A6"/>
                </a:solidFill>
              </a:rPr>
              <a:t>Volume (cathedral or high ceilings)</a:t>
            </a:r>
          </a:p>
          <a:p>
            <a:r>
              <a:rPr lang="en-US" b="1" smtClean="0">
                <a:solidFill>
                  <a:srgbClr val="A6A6A6"/>
                </a:solidFill>
              </a:rPr>
              <a:t>Totally Updated</a:t>
            </a:r>
          </a:p>
          <a:p>
            <a:r>
              <a:rPr lang="en-US" b="1" smtClean="0">
                <a:solidFill>
                  <a:srgbClr val="A6A6A6"/>
                </a:solidFill>
              </a:rPr>
              <a:t>High Quality Consistent Finish Throughout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4825" y="1135063"/>
            <a:ext cx="8134350" cy="769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ahoma" charset="0"/>
                <a:ea typeface="ＭＳ Ｐゴシック" charset="0"/>
                <a:cs typeface="Tahoma" charset="0"/>
              </a:rPr>
              <a:t>High-End Flip Requirements</a:t>
            </a:r>
            <a:endParaRPr lang="en-US" sz="4000" dirty="0">
              <a:solidFill>
                <a:schemeClr val="accent6">
                  <a:lumMod val="75000"/>
                </a:schemeClr>
              </a:solidFill>
              <a:latin typeface="Tahoma" charset="0"/>
              <a:ea typeface="ＭＳ Ｐゴシック" charset="0"/>
              <a:cs typeface="Tahoma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300" fill="hold"/>
                                        <p:tgtEl>
                                          <p:spTgt spid="203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300" fill="hold"/>
                                        <p:tgtEl>
                                          <p:spTgt spid="203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300" fill="hold"/>
                                        <p:tgtEl>
                                          <p:spTgt spid="203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300" fill="hold"/>
                                        <p:tgtEl>
                                          <p:spTgt spid="203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300" fill="hold"/>
                                        <p:tgtEl>
                                          <p:spTgt spid="203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300" fill="hold"/>
                                        <p:tgtEl>
                                          <p:spTgt spid="203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386" name="Rectangle 2"/>
          <p:cNvSpPr>
            <a:spLocks noGrp="1"/>
          </p:cNvSpPr>
          <p:nvPr>
            <p:ph type="title"/>
          </p:nvPr>
        </p:nvSpPr>
        <p:spPr bwMode="auto">
          <a:xfrm>
            <a:off x="1752600" y="381000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</a:p>
        </p:txBody>
      </p:sp>
      <p:sp>
        <p:nvSpPr>
          <p:cNvPr id="205827" name="Content Placeholder 2"/>
          <p:cNvSpPr>
            <a:spLocks noGrp="1"/>
          </p:cNvSpPr>
          <p:nvPr>
            <p:ph idx="1"/>
          </p:nvPr>
        </p:nvSpPr>
        <p:spPr>
          <a:xfrm>
            <a:off x="2667000" y="2362200"/>
            <a:ext cx="5943600" cy="3810000"/>
          </a:xfrm>
        </p:spPr>
        <p:txBody>
          <a:bodyPr/>
          <a:lstStyle/>
          <a:p>
            <a:r>
              <a:rPr lang="en-US" smtClean="0">
                <a:solidFill>
                  <a:srgbClr val="A6A6A6"/>
                </a:solidFill>
              </a:rPr>
              <a:t>Subject-To Assumptions</a:t>
            </a:r>
          </a:p>
          <a:p>
            <a:r>
              <a:rPr lang="en-US" smtClean="0">
                <a:solidFill>
                  <a:srgbClr val="A6A6A6"/>
                </a:solidFill>
              </a:rPr>
              <a:t>Cash</a:t>
            </a:r>
          </a:p>
          <a:p>
            <a:r>
              <a:rPr lang="en-US" smtClean="0">
                <a:solidFill>
                  <a:srgbClr val="A6A6A6"/>
                </a:solidFill>
              </a:rPr>
              <a:t>Hard Money Loans</a:t>
            </a:r>
          </a:p>
          <a:p>
            <a:r>
              <a:rPr lang="en-US" smtClean="0">
                <a:solidFill>
                  <a:srgbClr val="A6A6A6"/>
                </a:solidFill>
              </a:rPr>
              <a:t>Private Loans</a:t>
            </a:r>
          </a:p>
          <a:p>
            <a:r>
              <a:rPr lang="en-US" smtClean="0">
                <a:solidFill>
                  <a:srgbClr val="A6A6A6"/>
                </a:solidFill>
              </a:rPr>
              <a:t>Equity Share</a:t>
            </a:r>
          </a:p>
        </p:txBody>
      </p:sp>
      <p:sp>
        <p:nvSpPr>
          <p:cNvPr id="143364" name="TextBox 3"/>
          <p:cNvSpPr txBox="1">
            <a:spLocks noChangeArrowheads="1"/>
          </p:cNvSpPr>
          <p:nvPr/>
        </p:nvSpPr>
        <p:spPr bwMode="auto">
          <a:xfrm>
            <a:off x="1811338" y="1135063"/>
            <a:ext cx="552132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0E466A"/>
                </a:solidFill>
              </a:rPr>
              <a:t>Financing Methods</a:t>
            </a:r>
            <a:endParaRPr lang="en-US" sz="4000">
              <a:solidFill>
                <a:srgbClr val="0E466A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300" fill="hold"/>
                                        <p:tgtEl>
                                          <p:spTgt spid="205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300" fill="hold"/>
                                        <p:tgtEl>
                                          <p:spTgt spid="205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300" fill="hold"/>
                                        <p:tgtEl>
                                          <p:spTgt spid="205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300" fill="hold"/>
                                        <p:tgtEl>
                                          <p:spTgt spid="205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300" fill="hold"/>
                                        <p:tgtEl>
                                          <p:spTgt spid="205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386" name="Rectangle 2"/>
          <p:cNvSpPr>
            <a:spLocks noGrp="1"/>
          </p:cNvSpPr>
          <p:nvPr>
            <p:ph type="title"/>
          </p:nvPr>
        </p:nvSpPr>
        <p:spPr bwMode="auto">
          <a:xfrm>
            <a:off x="1752600" y="381000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</a:p>
        </p:txBody>
      </p:sp>
      <p:sp>
        <p:nvSpPr>
          <p:cNvPr id="130051" name="Content Placeholder 2"/>
          <p:cNvSpPr>
            <a:spLocks noGrp="1"/>
          </p:cNvSpPr>
          <p:nvPr>
            <p:ph idx="1"/>
          </p:nvPr>
        </p:nvSpPr>
        <p:spPr>
          <a:xfrm>
            <a:off x="1714500" y="2057400"/>
            <a:ext cx="5715000" cy="3810000"/>
          </a:xfrm>
        </p:spPr>
        <p:txBody>
          <a:bodyPr/>
          <a:lstStyle/>
          <a:p>
            <a:r>
              <a:rPr lang="en-US" b="1" smtClean="0">
                <a:solidFill>
                  <a:srgbClr val="A6A6A6"/>
                </a:solidFill>
              </a:rPr>
              <a:t>Less marketed sources</a:t>
            </a:r>
          </a:p>
          <a:p>
            <a:r>
              <a:rPr lang="en-US" b="1" smtClean="0">
                <a:solidFill>
                  <a:srgbClr val="A6A6A6"/>
                </a:solidFill>
              </a:rPr>
              <a:t>Wholesalers</a:t>
            </a:r>
          </a:p>
          <a:p>
            <a:r>
              <a:rPr lang="en-US" b="1" smtClean="0">
                <a:solidFill>
                  <a:srgbClr val="A6A6A6"/>
                </a:solidFill>
              </a:rPr>
              <a:t>Bird Doggers</a:t>
            </a:r>
          </a:p>
          <a:p>
            <a:r>
              <a:rPr lang="en-US" b="1" smtClean="0">
                <a:solidFill>
                  <a:srgbClr val="A6A6A6"/>
                </a:solidFill>
              </a:rPr>
              <a:t>Auctions</a:t>
            </a:r>
          </a:p>
          <a:p>
            <a:r>
              <a:rPr lang="en-US" b="1" smtClean="0">
                <a:solidFill>
                  <a:srgbClr val="A6A6A6"/>
                </a:solidFill>
              </a:rPr>
              <a:t>Hedge fund overlooks &amp; rejects</a:t>
            </a:r>
          </a:p>
          <a:p>
            <a:r>
              <a:rPr lang="en-US" b="1" smtClean="0">
                <a:solidFill>
                  <a:srgbClr val="A6A6A6"/>
                </a:solidFill>
              </a:rPr>
              <a:t>Higher end products</a:t>
            </a:r>
          </a:p>
          <a:p>
            <a:r>
              <a:rPr lang="en-US" b="1" smtClean="0">
                <a:solidFill>
                  <a:srgbClr val="A6A6A6"/>
                </a:solidFill>
              </a:rPr>
              <a:t>Higher added value products</a:t>
            </a:r>
          </a:p>
          <a:p>
            <a:r>
              <a:rPr lang="en-US" b="1" smtClean="0">
                <a:solidFill>
                  <a:srgbClr val="A6A6A6"/>
                </a:solidFill>
              </a:rPr>
              <a:t>New construction</a:t>
            </a:r>
          </a:p>
          <a:p>
            <a:endParaRPr lang="en-US" b="1" smtClean="0"/>
          </a:p>
        </p:txBody>
      </p:sp>
      <p:sp>
        <p:nvSpPr>
          <p:cNvPr id="145412" name="TextBox 3"/>
          <p:cNvSpPr txBox="1">
            <a:spLocks noChangeArrowheads="1"/>
          </p:cNvSpPr>
          <p:nvPr/>
        </p:nvSpPr>
        <p:spPr bwMode="auto">
          <a:xfrm>
            <a:off x="1003300" y="1135063"/>
            <a:ext cx="713740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0E466A"/>
                </a:solidFill>
              </a:rPr>
              <a:t>Low Inventory Solutions</a:t>
            </a:r>
            <a:endParaRPr lang="en-US" sz="4000">
              <a:solidFill>
                <a:srgbClr val="0E466A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300" fill="hold"/>
                                        <p:tgtEl>
                                          <p:spTgt spid="130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300" fill="hold"/>
                                        <p:tgtEl>
                                          <p:spTgt spid="130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300" fill="hold"/>
                                        <p:tgtEl>
                                          <p:spTgt spid="130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300" fill="hold"/>
                                        <p:tgtEl>
                                          <p:spTgt spid="130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300" fill="hold"/>
                                        <p:tgtEl>
                                          <p:spTgt spid="130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300" fill="hold"/>
                                        <p:tgtEl>
                                          <p:spTgt spid="130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300" fill="hold"/>
                                        <p:tgtEl>
                                          <p:spTgt spid="130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300" fill="hold"/>
                                        <p:tgtEl>
                                          <p:spTgt spid="1300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386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1752600" y="381000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</a:p>
        </p:txBody>
      </p:sp>
      <p:sp>
        <p:nvSpPr>
          <p:cNvPr id="147459" name="TextBox 3"/>
          <p:cNvSpPr txBox="1">
            <a:spLocks noChangeArrowheads="1"/>
          </p:cNvSpPr>
          <p:nvPr/>
        </p:nvSpPr>
        <p:spPr bwMode="auto">
          <a:xfrm>
            <a:off x="566738" y="838200"/>
            <a:ext cx="80137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0E466A"/>
                </a:solidFill>
              </a:rPr>
              <a:t>Months of Unsold Inventory</a:t>
            </a:r>
            <a:endParaRPr lang="en-US" sz="4000">
              <a:solidFill>
                <a:srgbClr val="0E466A"/>
              </a:solidFill>
            </a:endParaRPr>
          </a:p>
        </p:txBody>
      </p:sp>
      <p:pic>
        <p:nvPicPr>
          <p:cNvPr id="147460" name="Picture 6" descr="Unsold Inventor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600200"/>
            <a:ext cx="7696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386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1752600" y="381000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</a:p>
        </p:txBody>
      </p:sp>
      <p:sp>
        <p:nvSpPr>
          <p:cNvPr id="149507" name="TextBox 3"/>
          <p:cNvSpPr txBox="1">
            <a:spLocks noChangeArrowheads="1"/>
          </p:cNvSpPr>
          <p:nvPr/>
        </p:nvSpPr>
        <p:spPr bwMode="auto">
          <a:xfrm>
            <a:off x="609600" y="838200"/>
            <a:ext cx="80232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0E466A"/>
                </a:solidFill>
              </a:rPr>
              <a:t>Foreclosure Activity for Sacramento County</a:t>
            </a:r>
            <a:endParaRPr lang="en-US" sz="2400">
              <a:solidFill>
                <a:srgbClr val="0E466A"/>
              </a:solidFill>
            </a:endParaRPr>
          </a:p>
        </p:txBody>
      </p:sp>
      <p:pic>
        <p:nvPicPr>
          <p:cNvPr id="149508" name="Picture 1" descr="SacForeclosureActivity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447800"/>
            <a:ext cx="8610600" cy="488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09" name="Rectangle 2"/>
          <p:cNvSpPr>
            <a:spLocks noGrp="1"/>
          </p:cNvSpPr>
          <p:nvPr>
            <p:ph type="body" idx="1"/>
          </p:nvPr>
        </p:nvSpPr>
        <p:spPr>
          <a:xfrm>
            <a:off x="1739900" y="1800225"/>
            <a:ext cx="6418263" cy="4560888"/>
          </a:xfrm>
        </p:spPr>
        <p:txBody>
          <a:bodyPr/>
          <a:lstStyle/>
          <a:p>
            <a:endParaRPr lang="en-US" smtClean="0"/>
          </a:p>
          <a:p>
            <a:endParaRPr lang="en-US" smtClean="0"/>
          </a:p>
        </p:txBody>
      </p:sp>
      <p:sp>
        <p:nvSpPr>
          <p:cNvPr id="3783683" name="Text Box 3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ＭＳ Ｐゴシック" charset="0"/>
              </a:rPr>
              <a:t>www.tomwilsonproperties.com</a:t>
            </a:r>
          </a:p>
        </p:txBody>
      </p:sp>
      <p:sp>
        <p:nvSpPr>
          <p:cNvPr id="3783684" name="Text Box 4"/>
          <p:cNvSpPr txBox="1">
            <a:spLocks noChangeArrowheads="1"/>
          </p:cNvSpPr>
          <p:nvPr/>
        </p:nvSpPr>
        <p:spPr bwMode="auto">
          <a:xfrm>
            <a:off x="609600" y="838200"/>
            <a:ext cx="830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en-US" sz="1800" b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83685" name="Text Box 5"/>
          <p:cNvSpPr txBox="1">
            <a:spLocks noChangeArrowheads="1"/>
          </p:cNvSpPr>
          <p:nvPr/>
        </p:nvSpPr>
        <p:spPr bwMode="auto">
          <a:xfrm>
            <a:off x="4724400" y="1143000"/>
            <a:ext cx="4114800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0">
                <a:latin typeface="Arial" charset="0"/>
                <a:ea typeface="ＭＳ Ｐゴシック" charset="0"/>
                <a:cs typeface="ＭＳ Ｐゴシック" charset="0"/>
              </a:rPr>
              <a:t>Dr. Doug Duncan</a:t>
            </a:r>
          </a:p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Arial" charset="0"/>
                <a:ea typeface="ＭＳ Ｐゴシック" charset="0"/>
                <a:cs typeface="ＭＳ Ｐゴシック" charset="0"/>
              </a:rPr>
              <a:t>VP &amp; Chief Economist Fannie Mae</a:t>
            </a:r>
          </a:p>
        </p:txBody>
      </p:sp>
      <p:pic>
        <p:nvPicPr>
          <p:cNvPr id="324613" name="Picture 6" descr="Dunc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914400"/>
            <a:ext cx="3556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3687" name="Text Box 7"/>
          <p:cNvSpPr txBox="1">
            <a:spLocks noChangeArrowheads="1"/>
          </p:cNvSpPr>
          <p:nvPr/>
        </p:nvSpPr>
        <p:spPr bwMode="auto">
          <a:xfrm>
            <a:off x="4648200" y="3124200"/>
            <a:ext cx="419100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ja-JP" altLang="en-US" sz="2800" b="0">
                <a:latin typeface="Arial" pitchFamily="34" charset="0"/>
              </a:rPr>
              <a:t>“</a:t>
            </a:r>
            <a:r>
              <a:rPr lang="en-US" altLang="ja-JP" sz="2800" b="0" dirty="0">
                <a:latin typeface="Arial" pitchFamily="34" charset="0"/>
              </a:rPr>
              <a:t>If anyone tells you that they know how this market is going to play out, run like heck!</a:t>
            </a:r>
            <a:r>
              <a:rPr lang="ja-JP" altLang="en-US" sz="2800" b="0">
                <a:latin typeface="Arial" pitchFamily="34" charset="0"/>
              </a:rPr>
              <a:t>”</a:t>
            </a:r>
            <a:endParaRPr lang="en-US" sz="2800" b="0" dirty="0"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386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1752600" y="381000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</a:p>
        </p:txBody>
      </p:sp>
      <p:sp>
        <p:nvSpPr>
          <p:cNvPr id="151555" name="TextBox 3"/>
          <p:cNvSpPr txBox="1">
            <a:spLocks noChangeArrowheads="1"/>
          </p:cNvSpPr>
          <p:nvPr/>
        </p:nvSpPr>
        <p:spPr bwMode="auto">
          <a:xfrm>
            <a:off x="762000" y="838200"/>
            <a:ext cx="76549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0E466A"/>
                </a:solidFill>
              </a:rPr>
              <a:t>Foreclosure Filings in Sacramento County</a:t>
            </a:r>
            <a:endParaRPr lang="en-US" sz="2400">
              <a:solidFill>
                <a:srgbClr val="0E466A"/>
              </a:solidFill>
            </a:endParaRPr>
          </a:p>
        </p:txBody>
      </p:sp>
      <p:pic>
        <p:nvPicPr>
          <p:cNvPr id="151556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447800"/>
            <a:ext cx="8534400" cy="488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386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1752600" y="381000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</a:p>
        </p:txBody>
      </p:sp>
      <p:pic>
        <p:nvPicPr>
          <p:cNvPr id="153603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914400"/>
            <a:ext cx="8686800" cy="551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386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1752600" y="381000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</a:p>
        </p:txBody>
      </p:sp>
      <p:sp>
        <p:nvSpPr>
          <p:cNvPr id="155651" name="TextBox 3"/>
          <p:cNvSpPr txBox="1">
            <a:spLocks noChangeArrowheads="1"/>
          </p:cNvSpPr>
          <p:nvPr/>
        </p:nvSpPr>
        <p:spPr bwMode="auto">
          <a:xfrm>
            <a:off x="1001713" y="838200"/>
            <a:ext cx="71405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0E466A"/>
                </a:solidFill>
              </a:rPr>
              <a:t>Months Supply of Homes</a:t>
            </a:r>
            <a:endParaRPr lang="en-US" sz="4000">
              <a:solidFill>
                <a:srgbClr val="0E466A"/>
              </a:solidFill>
            </a:endParaRPr>
          </a:p>
        </p:txBody>
      </p:sp>
      <p:pic>
        <p:nvPicPr>
          <p:cNvPr id="155652" name="Picture 6" descr="Inventori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600200"/>
            <a:ext cx="7696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386" name="Rectangle 2"/>
          <p:cNvSpPr>
            <a:spLocks noGrp="1"/>
          </p:cNvSpPr>
          <p:nvPr>
            <p:ph type="title"/>
          </p:nvPr>
        </p:nvSpPr>
        <p:spPr bwMode="auto">
          <a:xfrm>
            <a:off x="1752600" y="381000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</a:p>
        </p:txBody>
      </p:sp>
      <p:sp>
        <p:nvSpPr>
          <p:cNvPr id="157699" name="Content Placeholder 2"/>
          <p:cNvSpPr>
            <a:spLocks noGrp="1"/>
          </p:cNvSpPr>
          <p:nvPr>
            <p:ph idx="1"/>
          </p:nvPr>
        </p:nvSpPr>
        <p:spPr>
          <a:xfrm>
            <a:off x="2286000" y="2057400"/>
            <a:ext cx="5943600" cy="3810000"/>
          </a:xfrm>
        </p:spPr>
        <p:txBody>
          <a:bodyPr/>
          <a:lstStyle/>
          <a:p>
            <a:r>
              <a:rPr lang="en-US" smtClean="0"/>
              <a:t>Less marketed sources</a:t>
            </a:r>
          </a:p>
          <a:p>
            <a:r>
              <a:rPr lang="en-US" smtClean="0"/>
              <a:t>Wholesalers</a:t>
            </a:r>
          </a:p>
          <a:p>
            <a:r>
              <a:rPr lang="en-US" smtClean="0"/>
              <a:t>Bird Doggers</a:t>
            </a:r>
          </a:p>
          <a:p>
            <a:r>
              <a:rPr lang="en-US" smtClean="0"/>
              <a:t>Auctions; </a:t>
            </a:r>
          </a:p>
          <a:p>
            <a:r>
              <a:rPr lang="en-US" smtClean="0"/>
              <a:t>Hedge fund overlooks &amp; rejects</a:t>
            </a:r>
          </a:p>
          <a:p>
            <a:r>
              <a:rPr lang="en-US" smtClean="0"/>
              <a:t>Higher end products</a:t>
            </a:r>
          </a:p>
          <a:p>
            <a:r>
              <a:rPr lang="en-US" smtClean="0"/>
              <a:t>Higher added value products</a:t>
            </a:r>
          </a:p>
          <a:p>
            <a:r>
              <a:rPr lang="en-US" smtClean="0"/>
              <a:t>New construction</a:t>
            </a:r>
          </a:p>
          <a:p>
            <a:endParaRPr lang="en-US" smtClean="0"/>
          </a:p>
        </p:txBody>
      </p:sp>
      <p:sp>
        <p:nvSpPr>
          <p:cNvPr id="157700" name="TextBox 3"/>
          <p:cNvSpPr txBox="1">
            <a:spLocks noChangeArrowheads="1"/>
          </p:cNvSpPr>
          <p:nvPr/>
        </p:nvSpPr>
        <p:spPr bwMode="auto">
          <a:xfrm>
            <a:off x="1003300" y="1135063"/>
            <a:ext cx="713740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0E466A"/>
                </a:solidFill>
              </a:rPr>
              <a:t>Low Inventory Solutions</a:t>
            </a:r>
            <a:endParaRPr lang="en-US" sz="4000">
              <a:solidFill>
                <a:srgbClr val="0E466A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386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1752600" y="381000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</a:p>
        </p:txBody>
      </p:sp>
      <p:sp>
        <p:nvSpPr>
          <p:cNvPr id="159747" name="TextBox 3"/>
          <p:cNvSpPr txBox="1">
            <a:spLocks noChangeArrowheads="1"/>
          </p:cNvSpPr>
          <p:nvPr/>
        </p:nvSpPr>
        <p:spPr bwMode="auto">
          <a:xfrm>
            <a:off x="2303463" y="2667000"/>
            <a:ext cx="455771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0">
                <a:solidFill>
                  <a:srgbClr val="0E466A"/>
                </a:solidFill>
              </a:rPr>
              <a:t>The Market</a:t>
            </a:r>
            <a:endParaRPr lang="en-US" sz="5400">
              <a:solidFill>
                <a:srgbClr val="0E466A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386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1752600" y="381000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</a:p>
        </p:txBody>
      </p:sp>
      <p:sp>
        <p:nvSpPr>
          <p:cNvPr id="161795" name="TextBox 3"/>
          <p:cNvSpPr txBox="1">
            <a:spLocks noChangeArrowheads="1"/>
          </p:cNvSpPr>
          <p:nvPr/>
        </p:nvSpPr>
        <p:spPr bwMode="auto">
          <a:xfrm>
            <a:off x="1363663" y="923925"/>
            <a:ext cx="6416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0E466A"/>
                </a:solidFill>
              </a:rPr>
              <a:t>Sales Prices in Sacramento County</a:t>
            </a:r>
            <a:endParaRPr lang="en-US" sz="2400">
              <a:solidFill>
                <a:srgbClr val="0E466A"/>
              </a:solidFill>
            </a:endParaRPr>
          </a:p>
        </p:txBody>
      </p:sp>
      <p:pic>
        <p:nvPicPr>
          <p:cNvPr id="161796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447800"/>
            <a:ext cx="8305800" cy="488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386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1752600" y="381000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</a:p>
        </p:txBody>
      </p:sp>
      <p:sp>
        <p:nvSpPr>
          <p:cNvPr id="163843" name="TextBox 3"/>
          <p:cNvSpPr txBox="1">
            <a:spLocks noChangeArrowheads="1"/>
          </p:cNvSpPr>
          <p:nvPr/>
        </p:nvSpPr>
        <p:spPr bwMode="auto">
          <a:xfrm>
            <a:off x="1216025" y="838200"/>
            <a:ext cx="67071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0E466A"/>
                </a:solidFill>
              </a:rPr>
              <a:t>CA vs US Median Prices</a:t>
            </a:r>
            <a:endParaRPr lang="en-US" sz="4000">
              <a:solidFill>
                <a:srgbClr val="0E466A"/>
              </a:solidFill>
            </a:endParaRPr>
          </a:p>
        </p:txBody>
      </p:sp>
      <p:pic>
        <p:nvPicPr>
          <p:cNvPr id="163844" name="Picture 6" descr="CA vs US median pric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00200"/>
            <a:ext cx="9144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386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1752600" y="381000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</a:p>
        </p:txBody>
      </p:sp>
      <p:sp>
        <p:nvSpPr>
          <p:cNvPr id="165891" name="TextBox 3"/>
          <p:cNvSpPr txBox="1">
            <a:spLocks noChangeArrowheads="1"/>
          </p:cNvSpPr>
          <p:nvPr/>
        </p:nvSpPr>
        <p:spPr bwMode="auto">
          <a:xfrm>
            <a:off x="2043113" y="838200"/>
            <a:ext cx="504666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0E466A"/>
                </a:solidFill>
              </a:rPr>
              <a:t>2014 Home Sales</a:t>
            </a:r>
            <a:endParaRPr lang="en-US" sz="4000">
              <a:solidFill>
                <a:srgbClr val="0E466A"/>
              </a:solidFill>
            </a:endParaRPr>
          </a:p>
        </p:txBody>
      </p:sp>
      <p:pic>
        <p:nvPicPr>
          <p:cNvPr id="165892" name="Picture 6" descr="Home Sales 20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600200"/>
            <a:ext cx="7696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386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1752600" y="381000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</a:p>
        </p:txBody>
      </p:sp>
      <p:sp>
        <p:nvSpPr>
          <p:cNvPr id="167939" name="TextBox 3"/>
          <p:cNvSpPr txBox="1">
            <a:spLocks noChangeArrowheads="1"/>
          </p:cNvSpPr>
          <p:nvPr/>
        </p:nvSpPr>
        <p:spPr bwMode="auto">
          <a:xfrm>
            <a:off x="506413" y="838200"/>
            <a:ext cx="813276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0E466A"/>
                </a:solidFill>
              </a:rPr>
              <a:t>Delinquent &amp; Foreclosure %</a:t>
            </a:r>
            <a:endParaRPr lang="en-US" sz="4000">
              <a:solidFill>
                <a:srgbClr val="0E466A"/>
              </a:solidFill>
            </a:endParaRPr>
          </a:p>
        </p:txBody>
      </p:sp>
      <p:pic>
        <p:nvPicPr>
          <p:cNvPr id="167940" name="Picture 7" descr="Delinquet loans by mont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600200"/>
            <a:ext cx="7696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386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1752600" y="381000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</a:p>
        </p:txBody>
      </p:sp>
      <p:sp>
        <p:nvSpPr>
          <p:cNvPr id="169987" name="TextBox 3"/>
          <p:cNvSpPr txBox="1">
            <a:spLocks noChangeArrowheads="1"/>
          </p:cNvSpPr>
          <p:nvPr/>
        </p:nvSpPr>
        <p:spPr bwMode="auto">
          <a:xfrm>
            <a:off x="2411413" y="838200"/>
            <a:ext cx="431006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0E466A"/>
                </a:solidFill>
              </a:rPr>
              <a:t>REO Inventory</a:t>
            </a:r>
            <a:endParaRPr lang="en-US" sz="4000">
              <a:solidFill>
                <a:srgbClr val="0E466A"/>
              </a:solidFill>
            </a:endParaRPr>
          </a:p>
        </p:txBody>
      </p:sp>
      <p:pic>
        <p:nvPicPr>
          <p:cNvPr id="169988" name="Picture 6" descr="FannieFreddieREOQ420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00200"/>
            <a:ext cx="9144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426" name="Text Box 2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ＭＳ Ｐゴシック" charset="0"/>
              </a:rPr>
              <a:t>www.tomwilsonproperties.com</a:t>
            </a:r>
          </a:p>
        </p:txBody>
      </p:sp>
      <p:sp>
        <p:nvSpPr>
          <p:cNvPr id="328706" name="Rectangle 3"/>
          <p:cNvSpPr>
            <a:spLocks noGrp="1"/>
          </p:cNvSpPr>
          <p:nvPr>
            <p:ph type="body" idx="1"/>
          </p:nvPr>
        </p:nvSpPr>
        <p:spPr>
          <a:xfrm>
            <a:off x="457200" y="1981200"/>
            <a:ext cx="8153400" cy="3135313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ja-JP" altLang="en-US" sz="6000" smtClean="0"/>
              <a:t>“</a:t>
            </a:r>
            <a:r>
              <a:rPr lang="en-US" altLang="ja-JP" sz="6000" smtClean="0"/>
              <a:t>A crisis is a terrible </a:t>
            </a:r>
          </a:p>
          <a:p>
            <a:pPr algn="ctr">
              <a:buFont typeface="Wingdings" pitchFamily="2" charset="2"/>
              <a:buNone/>
            </a:pPr>
            <a:r>
              <a:rPr lang="en-US" sz="6000" smtClean="0"/>
              <a:t>thing to waste.</a:t>
            </a:r>
            <a:r>
              <a:rPr lang="ja-JP" altLang="en-US" sz="6000" smtClean="0"/>
              <a:t>”</a:t>
            </a:r>
            <a:endParaRPr lang="en-US" altLang="ja-JP" sz="6000" smtClean="0"/>
          </a:p>
          <a:p>
            <a:pPr algn="ctr">
              <a:buFont typeface="Wingdings" pitchFamily="2" charset="2"/>
              <a:buNone/>
            </a:pPr>
            <a:r>
              <a:rPr lang="en-US" sz="1500" smtClean="0"/>
              <a:t>Paul Romer, Senior Fellow at Stanford University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386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1752600" y="381000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</a:p>
        </p:txBody>
      </p:sp>
      <p:sp>
        <p:nvSpPr>
          <p:cNvPr id="172035" name="TextBox 3"/>
          <p:cNvSpPr txBox="1">
            <a:spLocks noChangeArrowheads="1"/>
          </p:cNvSpPr>
          <p:nvPr/>
        </p:nvSpPr>
        <p:spPr bwMode="auto">
          <a:xfrm>
            <a:off x="1474788" y="838200"/>
            <a:ext cx="61880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0E466A"/>
                </a:solidFill>
              </a:rPr>
              <a:t>New Home Inventory</a:t>
            </a:r>
            <a:endParaRPr lang="en-US" sz="4000">
              <a:solidFill>
                <a:srgbClr val="0E466A"/>
              </a:solidFill>
            </a:endParaRPr>
          </a:p>
        </p:txBody>
      </p:sp>
      <p:pic>
        <p:nvPicPr>
          <p:cNvPr id="172036" name="Picture 6" descr="NHSInvJan20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600200"/>
            <a:ext cx="7696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386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1752600" y="381000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</a:p>
        </p:txBody>
      </p:sp>
      <p:sp>
        <p:nvSpPr>
          <p:cNvPr id="174083" name="TextBox 3"/>
          <p:cNvSpPr txBox="1">
            <a:spLocks noChangeArrowheads="1"/>
          </p:cNvSpPr>
          <p:nvPr/>
        </p:nvSpPr>
        <p:spPr bwMode="auto">
          <a:xfrm>
            <a:off x="992188" y="838200"/>
            <a:ext cx="715803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0E466A"/>
                </a:solidFill>
              </a:rPr>
              <a:t>US Homeownership Rate</a:t>
            </a:r>
            <a:endParaRPr lang="en-US" sz="4000">
              <a:solidFill>
                <a:srgbClr val="0E466A"/>
              </a:solidFill>
            </a:endParaRPr>
          </a:p>
        </p:txBody>
      </p:sp>
      <p:pic>
        <p:nvPicPr>
          <p:cNvPr id="174084" name="Picture 6" descr="Homeownership Rat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600200"/>
            <a:ext cx="7696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386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1752600" y="381000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</a:p>
        </p:txBody>
      </p:sp>
      <p:sp>
        <p:nvSpPr>
          <p:cNvPr id="176131" name="TextBox 3"/>
          <p:cNvSpPr txBox="1">
            <a:spLocks noChangeArrowheads="1"/>
          </p:cNvSpPr>
          <p:nvPr/>
        </p:nvSpPr>
        <p:spPr bwMode="auto">
          <a:xfrm>
            <a:off x="0" y="762000"/>
            <a:ext cx="914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solidFill>
                  <a:srgbClr val="0E466A"/>
                </a:solidFill>
              </a:rPr>
              <a:t>Flipping Sales : California</a:t>
            </a:r>
          </a:p>
        </p:txBody>
      </p:sp>
      <p:pic>
        <p:nvPicPr>
          <p:cNvPr id="176132" name="Picture 5" descr="Flip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447800"/>
            <a:ext cx="8001000" cy="489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386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1752600" y="381000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</a:p>
        </p:txBody>
      </p:sp>
      <p:sp>
        <p:nvSpPr>
          <p:cNvPr id="178179" name="TextBox 3"/>
          <p:cNvSpPr txBox="1">
            <a:spLocks noChangeArrowheads="1"/>
          </p:cNvSpPr>
          <p:nvPr/>
        </p:nvSpPr>
        <p:spPr bwMode="auto">
          <a:xfrm>
            <a:off x="0" y="762000"/>
            <a:ext cx="914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solidFill>
                  <a:srgbClr val="0E466A"/>
                </a:solidFill>
              </a:rPr>
              <a:t>CA Cash Sales</a:t>
            </a:r>
          </a:p>
        </p:txBody>
      </p:sp>
      <p:pic>
        <p:nvPicPr>
          <p:cNvPr id="178180" name="Picture 5" descr="Cash Sal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524000"/>
            <a:ext cx="8229600" cy="483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386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1752600" y="381000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</a:p>
        </p:txBody>
      </p:sp>
      <p:sp>
        <p:nvSpPr>
          <p:cNvPr id="180227" name="TextBox 3"/>
          <p:cNvSpPr txBox="1">
            <a:spLocks noChangeArrowheads="1"/>
          </p:cNvSpPr>
          <p:nvPr/>
        </p:nvSpPr>
        <p:spPr bwMode="auto">
          <a:xfrm>
            <a:off x="0" y="762000"/>
            <a:ext cx="914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solidFill>
                  <a:srgbClr val="0E466A"/>
                </a:solidFill>
              </a:rPr>
              <a:t>Distressed vs Non-Distressed</a:t>
            </a:r>
          </a:p>
        </p:txBody>
      </p:sp>
      <p:pic>
        <p:nvPicPr>
          <p:cNvPr id="180228" name="Picture 5" descr="Distressed vs Non Distresse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447800"/>
            <a:ext cx="8229600" cy="486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386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1752600" y="381000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</a:p>
        </p:txBody>
      </p:sp>
      <p:sp>
        <p:nvSpPr>
          <p:cNvPr id="182275" name="TextBox 3"/>
          <p:cNvSpPr txBox="1">
            <a:spLocks noChangeArrowheads="1"/>
          </p:cNvSpPr>
          <p:nvPr/>
        </p:nvSpPr>
        <p:spPr bwMode="auto">
          <a:xfrm>
            <a:off x="1025525" y="838200"/>
            <a:ext cx="70881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0E466A"/>
                </a:solidFill>
              </a:rPr>
              <a:t>Homebuyer Affordability</a:t>
            </a:r>
            <a:endParaRPr lang="en-US" sz="4000">
              <a:solidFill>
                <a:srgbClr val="0E466A"/>
              </a:solidFill>
            </a:endParaRPr>
          </a:p>
        </p:txBody>
      </p:sp>
      <p:pic>
        <p:nvPicPr>
          <p:cNvPr id="182276" name="Picture 6" descr="Low interest and affordabilit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600200"/>
            <a:ext cx="7696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386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1752600" y="381000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</a:p>
        </p:txBody>
      </p:sp>
      <p:sp>
        <p:nvSpPr>
          <p:cNvPr id="184323" name="TextBox 3"/>
          <p:cNvSpPr txBox="1">
            <a:spLocks noChangeArrowheads="1"/>
          </p:cNvSpPr>
          <p:nvPr/>
        </p:nvSpPr>
        <p:spPr bwMode="auto">
          <a:xfrm>
            <a:off x="1752600" y="838200"/>
            <a:ext cx="56245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0E466A"/>
                </a:solidFill>
              </a:rPr>
              <a:t>Price-to-Rent Ratio</a:t>
            </a:r>
            <a:endParaRPr lang="en-US" sz="4000">
              <a:solidFill>
                <a:srgbClr val="0E466A"/>
              </a:solidFill>
            </a:endParaRPr>
          </a:p>
        </p:txBody>
      </p:sp>
      <p:pic>
        <p:nvPicPr>
          <p:cNvPr id="184324" name="Picture 6" descr="PriceRentDec20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600200"/>
            <a:ext cx="7696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386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1752600" y="381000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</a:p>
        </p:txBody>
      </p:sp>
      <p:sp>
        <p:nvSpPr>
          <p:cNvPr id="186371" name="TextBox 3"/>
          <p:cNvSpPr txBox="1">
            <a:spLocks noChangeArrowheads="1"/>
          </p:cNvSpPr>
          <p:nvPr/>
        </p:nvSpPr>
        <p:spPr bwMode="auto">
          <a:xfrm>
            <a:off x="0" y="762000"/>
            <a:ext cx="914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solidFill>
                  <a:srgbClr val="0E466A"/>
                </a:solidFill>
              </a:rPr>
              <a:t>Purchases : LLCs and LPs</a:t>
            </a:r>
          </a:p>
        </p:txBody>
      </p:sp>
      <p:pic>
        <p:nvPicPr>
          <p:cNvPr id="186372" name="Picture 6" descr="Market Purchases by LP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447800"/>
            <a:ext cx="83058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386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1752600" y="381000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</a:p>
        </p:txBody>
      </p:sp>
      <p:sp>
        <p:nvSpPr>
          <p:cNvPr id="188419" name="TextBox 3"/>
          <p:cNvSpPr txBox="1">
            <a:spLocks noChangeArrowheads="1"/>
          </p:cNvSpPr>
          <p:nvPr/>
        </p:nvSpPr>
        <p:spPr bwMode="auto">
          <a:xfrm>
            <a:off x="0" y="762000"/>
            <a:ext cx="914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solidFill>
                  <a:srgbClr val="0E466A"/>
                </a:solidFill>
              </a:rPr>
              <a:t>Sales : LLCs and LPs</a:t>
            </a:r>
          </a:p>
        </p:txBody>
      </p:sp>
      <p:pic>
        <p:nvPicPr>
          <p:cNvPr id="188420" name="Picture 6" descr="Market Sales by LP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447800"/>
            <a:ext cx="8382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5" name="Picture 1" descr="Fannie Mae Office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0" y="1239838"/>
            <a:ext cx="9144000" cy="561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00067" name="Text Box 3"/>
          <p:cNvSpPr txBox="1">
            <a:spLocks noChangeArrowheads="1"/>
          </p:cNvSpPr>
          <p:nvPr/>
        </p:nvSpPr>
        <p:spPr bwMode="auto">
          <a:xfrm>
            <a:off x="0" y="6096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tIns="0" rIns="45720" bIns="0" anchor="b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00" b="0"/>
              <a:t>Bruce Norris,   Howard Blum,   Tom Wilson,   Sean O</a:t>
            </a:r>
            <a:r>
              <a:rPr lang="ja-JP" altLang="en-US" sz="2600" b="0"/>
              <a:t>’</a:t>
            </a:r>
            <a:r>
              <a:rPr lang="en-US" altLang="ja-JP" sz="2600" b="0"/>
              <a:t>Toole</a:t>
            </a:r>
            <a:endParaRPr lang="en-US" sz="2600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386" name="Rectangle 2"/>
          <p:cNvSpPr>
            <a:spLocks noGrp="1"/>
          </p:cNvSpPr>
          <p:nvPr>
            <p:ph type="title"/>
          </p:nvPr>
        </p:nvSpPr>
        <p:spPr bwMode="auto">
          <a:xfrm>
            <a:off x="1752600" y="381000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</a:p>
        </p:txBody>
      </p:sp>
      <p:sp>
        <p:nvSpPr>
          <p:cNvPr id="119811" name="Content Placeholder 2"/>
          <p:cNvSpPr>
            <a:spLocks noGrp="1"/>
          </p:cNvSpPr>
          <p:nvPr>
            <p:ph idx="1"/>
          </p:nvPr>
        </p:nvSpPr>
        <p:spPr>
          <a:xfrm>
            <a:off x="2438400" y="2133600"/>
            <a:ext cx="7924800" cy="4105275"/>
          </a:xfrm>
        </p:spPr>
        <p:txBody>
          <a:bodyPr/>
          <a:lstStyle/>
          <a:p>
            <a:r>
              <a:rPr lang="en-US" sz="3600" smtClean="0"/>
              <a:t>Flipping Status</a:t>
            </a:r>
          </a:p>
          <a:p>
            <a:r>
              <a:rPr lang="en-US" sz="3600" smtClean="0"/>
              <a:t>Flipping Fundamentals</a:t>
            </a:r>
          </a:p>
          <a:p>
            <a:r>
              <a:rPr lang="en-US" sz="3600" smtClean="0"/>
              <a:t>The Market</a:t>
            </a:r>
          </a:p>
          <a:p>
            <a:r>
              <a:rPr lang="en-US" sz="3600" smtClean="0"/>
              <a:t>Flip Examples</a:t>
            </a:r>
          </a:p>
          <a:p>
            <a:r>
              <a:rPr lang="en-US" sz="3600" smtClean="0"/>
              <a:t>Tom</a:t>
            </a:r>
            <a:r>
              <a:rPr lang="en-US" altLang="en-US" sz="3600" smtClean="0"/>
              <a:t>’</a:t>
            </a:r>
            <a:r>
              <a:rPr lang="en-US" sz="3600" smtClean="0"/>
              <a:t>s Do</a:t>
            </a:r>
            <a:r>
              <a:rPr lang="en-US" altLang="en-US" sz="3600" smtClean="0"/>
              <a:t>’</a:t>
            </a:r>
            <a:r>
              <a:rPr lang="en-US" sz="3600" smtClean="0"/>
              <a:t>s and Don</a:t>
            </a:r>
            <a:r>
              <a:rPr lang="en-US" altLang="en-US" sz="3600" smtClean="0"/>
              <a:t>’</a:t>
            </a:r>
            <a:r>
              <a:rPr lang="en-US" sz="3600" smtClean="0"/>
              <a:t>ts</a:t>
            </a:r>
          </a:p>
          <a:p>
            <a:endParaRPr lang="en-US" smtClean="0"/>
          </a:p>
          <a:p>
            <a:endParaRPr lang="en-US" smtClean="0"/>
          </a:p>
        </p:txBody>
      </p:sp>
      <p:sp>
        <p:nvSpPr>
          <p:cNvPr id="119812" name="TextBox 3"/>
          <p:cNvSpPr txBox="1">
            <a:spLocks noChangeArrowheads="1"/>
          </p:cNvSpPr>
          <p:nvPr/>
        </p:nvSpPr>
        <p:spPr bwMode="auto">
          <a:xfrm>
            <a:off x="3398838" y="914400"/>
            <a:ext cx="231457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0E466A"/>
                </a:solidFill>
              </a:rPr>
              <a:t>Agenda</a:t>
            </a:r>
            <a:endParaRPr lang="en-US" sz="4000">
              <a:solidFill>
                <a:srgbClr val="0E466A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386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1752600" y="381000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</a:p>
        </p:txBody>
      </p:sp>
      <p:sp>
        <p:nvSpPr>
          <p:cNvPr id="192515" name="TextBox 3"/>
          <p:cNvSpPr txBox="1">
            <a:spLocks noChangeArrowheads="1"/>
          </p:cNvSpPr>
          <p:nvPr/>
        </p:nvSpPr>
        <p:spPr bwMode="auto">
          <a:xfrm>
            <a:off x="0" y="762000"/>
            <a:ext cx="914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solidFill>
                  <a:srgbClr val="0E466A"/>
                </a:solidFill>
              </a:rPr>
              <a:t>Hedge Funds</a:t>
            </a:r>
          </a:p>
        </p:txBody>
      </p:sp>
      <p:pic>
        <p:nvPicPr>
          <p:cNvPr id="192516" name="Picture 5" descr="Institutional Investor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447800"/>
            <a:ext cx="86868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386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1752600" y="381000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</a:p>
        </p:txBody>
      </p:sp>
      <p:sp>
        <p:nvSpPr>
          <p:cNvPr id="194563" name="TextBox 3"/>
          <p:cNvSpPr txBox="1">
            <a:spLocks noChangeArrowheads="1"/>
          </p:cNvSpPr>
          <p:nvPr/>
        </p:nvSpPr>
        <p:spPr bwMode="auto">
          <a:xfrm>
            <a:off x="1828800" y="2667000"/>
            <a:ext cx="55086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0">
                <a:solidFill>
                  <a:srgbClr val="0E466A"/>
                </a:solidFill>
              </a:rPr>
              <a:t>Flip Examples</a:t>
            </a:r>
            <a:endParaRPr lang="en-US" sz="5400">
              <a:solidFill>
                <a:srgbClr val="0E466A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386" name="Rectangle 2"/>
          <p:cNvSpPr>
            <a:spLocks noGrp="1"/>
          </p:cNvSpPr>
          <p:nvPr>
            <p:ph type="title"/>
          </p:nvPr>
        </p:nvSpPr>
        <p:spPr bwMode="auto">
          <a:xfrm>
            <a:off x="1752600" y="381000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</a:p>
        </p:txBody>
      </p:sp>
      <p:pic>
        <p:nvPicPr>
          <p:cNvPr id="196611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4825" y="914400"/>
            <a:ext cx="8029575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912938" y="914400"/>
            <a:ext cx="5318125" cy="708025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ahoma" charset="0"/>
                <a:ea typeface="ＭＳ Ｐゴシック" charset="0"/>
                <a:cs typeface="Tahoma" charset="0"/>
              </a:rPr>
              <a:t>1206 Hidden Oaks, Mansfield, TX 76063</a:t>
            </a:r>
          </a:p>
          <a:p>
            <a:pPr>
              <a:defRPr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ahoma" charset="0"/>
                <a:ea typeface="ＭＳ Ｐゴシック" charset="0"/>
                <a:cs typeface="Tahoma" charset="0"/>
              </a:rPr>
              <a:t>3/2/2 1489ft 1999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386" name="Rectangle 2"/>
          <p:cNvSpPr>
            <a:spLocks noGrp="1"/>
          </p:cNvSpPr>
          <p:nvPr>
            <p:ph type="title"/>
          </p:nvPr>
        </p:nvSpPr>
        <p:spPr bwMode="auto">
          <a:xfrm>
            <a:off x="1752600" y="381000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</a:p>
        </p:txBody>
      </p:sp>
      <p:pic>
        <p:nvPicPr>
          <p:cNvPr id="198659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838200"/>
            <a:ext cx="7519988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912938" y="914400"/>
            <a:ext cx="5318125" cy="400050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ahoma" charset="0"/>
                <a:ea typeface="ＭＳ Ｐゴシック" charset="0"/>
                <a:cs typeface="Tahoma" charset="0"/>
              </a:rPr>
              <a:t>1206 Hidden Oaks, Mansfield, TX 76063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67163" y="6019800"/>
            <a:ext cx="120967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ahoma" charset="0"/>
                <a:ea typeface="ＭＳ Ｐゴシック" charset="0"/>
                <a:cs typeface="ＭＳ Ｐゴシック" charset="0"/>
              </a:rPr>
              <a:t>BEFORE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386" name="Rectangle 2"/>
          <p:cNvSpPr>
            <a:spLocks noGrp="1"/>
          </p:cNvSpPr>
          <p:nvPr>
            <p:ph type="title"/>
          </p:nvPr>
        </p:nvSpPr>
        <p:spPr bwMode="auto">
          <a:xfrm>
            <a:off x="1752600" y="381000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</a:p>
        </p:txBody>
      </p:sp>
      <p:pic>
        <p:nvPicPr>
          <p:cNvPr id="200707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914400"/>
            <a:ext cx="8113713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912938" y="990600"/>
            <a:ext cx="5318125" cy="400050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ahoma" charset="0"/>
                <a:ea typeface="ＭＳ Ｐゴシック" charset="0"/>
                <a:cs typeface="Tahoma" charset="0"/>
              </a:rPr>
              <a:t>1206 Hidden Oaks, Mansfield, TX 76063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38600" y="6096000"/>
            <a:ext cx="101917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ahoma" charset="0"/>
                <a:ea typeface="ＭＳ Ｐゴシック" charset="0"/>
                <a:cs typeface="ＭＳ Ｐゴシック" charset="0"/>
              </a:rPr>
              <a:t>AFTER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386" name="Rectangle 2"/>
          <p:cNvSpPr>
            <a:spLocks noGrp="1"/>
          </p:cNvSpPr>
          <p:nvPr>
            <p:ph type="title"/>
          </p:nvPr>
        </p:nvSpPr>
        <p:spPr bwMode="auto">
          <a:xfrm>
            <a:off x="1752600" y="381000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</a:p>
        </p:txBody>
      </p:sp>
      <p:pic>
        <p:nvPicPr>
          <p:cNvPr id="20275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2600" y="930275"/>
            <a:ext cx="8280400" cy="554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543050" y="990600"/>
            <a:ext cx="6057900" cy="708025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ahoma" charset="0"/>
                <a:ea typeface="ＭＳ Ｐゴシック" charset="0"/>
                <a:cs typeface="Tahoma" charset="0"/>
              </a:rPr>
              <a:t>4944 Creek Ridge Trail, Fort Worth, TX 76179</a:t>
            </a:r>
          </a:p>
          <a:p>
            <a:pPr>
              <a:defRPr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ahoma" charset="0"/>
                <a:ea typeface="ＭＳ Ｐゴシック" charset="0"/>
                <a:cs typeface="Tahoma" charset="0"/>
              </a:rPr>
              <a:t>4/2/2 1763ft, 2004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386" name="Rectangle 2"/>
          <p:cNvSpPr>
            <a:spLocks noGrp="1"/>
          </p:cNvSpPr>
          <p:nvPr>
            <p:ph type="title"/>
          </p:nvPr>
        </p:nvSpPr>
        <p:spPr bwMode="auto">
          <a:xfrm>
            <a:off x="1752600" y="381000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</a:p>
        </p:txBody>
      </p:sp>
      <p:pic>
        <p:nvPicPr>
          <p:cNvPr id="204803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838200"/>
            <a:ext cx="7519988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543050" y="914400"/>
            <a:ext cx="6057900" cy="708025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ahoma" charset="0"/>
                <a:ea typeface="ＭＳ Ｐゴシック" charset="0"/>
                <a:cs typeface="Tahoma" charset="0"/>
              </a:rPr>
              <a:t>4944 Creek Ridge Trail, Fort Worth, TX 76179 </a:t>
            </a:r>
          </a:p>
          <a:p>
            <a:pPr>
              <a:defRPr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ahoma" charset="0"/>
                <a:ea typeface="ＭＳ Ｐゴシック" charset="0"/>
                <a:cs typeface="Tahoma" charset="0"/>
              </a:rPr>
              <a:t>Kitchen</a:t>
            </a:r>
            <a:endParaRPr lang="en-US" sz="1800" dirty="0">
              <a:solidFill>
                <a:schemeClr val="accent6">
                  <a:lumMod val="75000"/>
                </a:schemeClr>
              </a:solidFill>
              <a:latin typeface="Tahoma" charset="0"/>
              <a:ea typeface="ＭＳ Ｐゴシック" charset="0"/>
              <a:cs typeface="Tahoma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67163" y="6096000"/>
            <a:ext cx="120967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ahoma" charset="0"/>
                <a:ea typeface="ＭＳ Ｐゴシック" charset="0"/>
                <a:cs typeface="ＭＳ Ｐゴシック" charset="0"/>
              </a:rPr>
              <a:t>BEFORE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386" name="Rectangle 2"/>
          <p:cNvSpPr>
            <a:spLocks noGrp="1"/>
          </p:cNvSpPr>
          <p:nvPr>
            <p:ph type="title"/>
          </p:nvPr>
        </p:nvSpPr>
        <p:spPr bwMode="auto">
          <a:xfrm>
            <a:off x="1752600" y="381000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</a:p>
        </p:txBody>
      </p:sp>
      <p:pic>
        <p:nvPicPr>
          <p:cNvPr id="206851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263" y="914400"/>
            <a:ext cx="8313737" cy="559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543050" y="914400"/>
            <a:ext cx="6057900" cy="708025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ahoma" charset="0"/>
                <a:ea typeface="ＭＳ Ｐゴシック" charset="0"/>
                <a:cs typeface="Tahoma" charset="0"/>
              </a:rPr>
              <a:t>4944 Creek Ridge Trail, Fort Worth, TX 76179 </a:t>
            </a:r>
          </a:p>
          <a:p>
            <a:pPr>
              <a:defRPr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ahoma" charset="0"/>
                <a:ea typeface="ＭＳ Ｐゴシック" charset="0"/>
                <a:cs typeface="Tahoma" charset="0"/>
              </a:rPr>
              <a:t>Kitchen</a:t>
            </a:r>
            <a:endParaRPr lang="en-US" sz="1800" dirty="0">
              <a:solidFill>
                <a:schemeClr val="accent6">
                  <a:lumMod val="75000"/>
                </a:schemeClr>
              </a:solidFill>
              <a:latin typeface="Tahoma" charset="0"/>
              <a:ea typeface="ＭＳ Ｐゴシック" charset="0"/>
              <a:cs typeface="Tahoma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62413" y="6096000"/>
            <a:ext cx="101917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ahoma" charset="0"/>
                <a:ea typeface="ＭＳ Ｐゴシック" charset="0"/>
                <a:cs typeface="ＭＳ Ｐゴシック" charset="0"/>
              </a:rPr>
              <a:t>AFTER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386" name="Rectangle 2"/>
          <p:cNvSpPr>
            <a:spLocks noGrp="1"/>
          </p:cNvSpPr>
          <p:nvPr>
            <p:ph type="title"/>
          </p:nvPr>
        </p:nvSpPr>
        <p:spPr bwMode="auto">
          <a:xfrm>
            <a:off x="1752600" y="381000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92375" y="914400"/>
            <a:ext cx="4159250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ahoma" charset="0"/>
                <a:ea typeface="ＭＳ Ｐゴシック" charset="0"/>
                <a:cs typeface="Tahoma" charset="0"/>
              </a:rPr>
              <a:t>Dallas / WIP Average Flip </a:t>
            </a:r>
            <a:br>
              <a:rPr lang="en-US" sz="2400" dirty="0">
                <a:solidFill>
                  <a:schemeClr val="accent6">
                    <a:lumMod val="75000"/>
                  </a:schemeClr>
                </a:solidFill>
                <a:latin typeface="Tahoma" charset="0"/>
                <a:ea typeface="ＭＳ Ｐゴシック" charset="0"/>
                <a:cs typeface="Tahoma" charset="0"/>
              </a:rPr>
            </a:b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ahoma" charset="0"/>
                <a:ea typeface="ＭＳ Ｐゴシック" charset="0"/>
                <a:cs typeface="Tahoma" charset="0"/>
              </a:rPr>
              <a:t>4/2/2 2000ft</a:t>
            </a:r>
            <a:endParaRPr lang="en-US" sz="2000" dirty="0">
              <a:solidFill>
                <a:schemeClr val="accent6">
                  <a:lumMod val="75000"/>
                </a:schemeClr>
              </a:solidFill>
              <a:latin typeface="Tahoma" charset="0"/>
              <a:ea typeface="ＭＳ Ｐゴシック" charset="0"/>
              <a:cs typeface="Tahoma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2590800" y="1874838"/>
          <a:ext cx="3962400" cy="4078283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2057400"/>
                <a:gridCol w="1905000"/>
              </a:tblGrid>
              <a:tr h="370753">
                <a:tc>
                  <a:txBody>
                    <a:bodyPr/>
                    <a:lstStyle/>
                    <a:p>
                      <a:pPr algn="l"/>
                      <a:endParaRPr lang="en-US" sz="1800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endParaRPr lang="en-US" sz="1800" dirty="0" smtClean="0"/>
                    </a:p>
                  </a:txBody>
                  <a:tcPr marT="45710" marB="45710"/>
                </a:tc>
              </a:tr>
              <a:tr h="370753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Purchase Price:</a:t>
                      </a:r>
                      <a:endParaRPr lang="en-US" sz="1800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$89,000</a:t>
                      </a:r>
                      <a:endParaRPr lang="en-US" sz="1800" dirty="0"/>
                    </a:p>
                  </a:txBody>
                  <a:tcPr marT="45710" marB="45710"/>
                </a:tc>
              </a:tr>
              <a:tr h="370753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Total Hold Time</a:t>
                      </a:r>
                      <a:endParaRPr lang="en-US" sz="1800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91 days</a:t>
                      </a:r>
                      <a:endParaRPr lang="en-US" sz="1800" dirty="0"/>
                    </a:p>
                  </a:txBody>
                  <a:tcPr marT="45710" marB="45710"/>
                </a:tc>
              </a:tr>
              <a:tr h="370753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Purchase</a:t>
                      </a:r>
                      <a:r>
                        <a:rPr lang="en-US" sz="1800" baseline="0" dirty="0" smtClean="0"/>
                        <a:t> Closing:</a:t>
                      </a:r>
                      <a:endParaRPr lang="en-US" sz="1800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$4,416</a:t>
                      </a:r>
                      <a:endParaRPr lang="en-US" sz="1800" dirty="0"/>
                    </a:p>
                  </a:txBody>
                  <a:tcPr marT="45710" marB="45710"/>
                </a:tc>
              </a:tr>
              <a:tr h="370753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Resale Price:</a:t>
                      </a:r>
                      <a:endParaRPr lang="en-US" sz="1800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$119,000</a:t>
                      </a:r>
                      <a:endParaRPr lang="en-US" sz="1800" dirty="0"/>
                    </a:p>
                  </a:txBody>
                  <a:tcPr marT="45710" marB="45710"/>
                </a:tc>
              </a:tr>
              <a:tr h="370753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Resale</a:t>
                      </a:r>
                      <a:r>
                        <a:rPr lang="en-US" sz="1800" baseline="0" dirty="0" smtClean="0"/>
                        <a:t> Closing:</a:t>
                      </a:r>
                      <a:endParaRPr lang="en-US" sz="1800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$2,467</a:t>
                      </a:r>
                      <a:endParaRPr lang="en-US" sz="1800" dirty="0"/>
                    </a:p>
                  </a:txBody>
                  <a:tcPr marT="45710" marB="45710"/>
                </a:tc>
              </a:tr>
              <a:tr h="370753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Total Rehab:</a:t>
                      </a:r>
                      <a:endParaRPr lang="en-US" sz="1800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$14,010</a:t>
                      </a:r>
                      <a:endParaRPr lang="en-US" sz="1800" dirty="0"/>
                    </a:p>
                  </a:txBody>
                  <a:tcPr marT="45710" marB="45710"/>
                </a:tc>
              </a:tr>
              <a:tr h="370753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Debt Service:</a:t>
                      </a:r>
                      <a:endParaRPr lang="en-US" sz="1800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$2520</a:t>
                      </a:r>
                      <a:endParaRPr lang="en-US" sz="1800" dirty="0"/>
                    </a:p>
                  </a:txBody>
                  <a:tcPr marT="45710" marB="45710"/>
                </a:tc>
              </a:tr>
              <a:tr h="370753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Gross Profit</a:t>
                      </a:r>
                      <a:r>
                        <a:rPr lang="en-US" sz="1800" baseline="0" dirty="0" smtClean="0"/>
                        <a:t> </a:t>
                      </a:r>
                      <a:endParaRPr lang="en-US" sz="1800" dirty="0" smtClean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9%</a:t>
                      </a:r>
                      <a:endParaRPr lang="en-US" sz="1800" dirty="0"/>
                    </a:p>
                  </a:txBody>
                  <a:tcPr marT="45710" marB="45710"/>
                </a:tc>
              </a:tr>
              <a:tr h="370753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Overhead</a:t>
                      </a:r>
                      <a:endParaRPr lang="en-US" sz="1800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3%</a:t>
                      </a:r>
                      <a:endParaRPr lang="en-US" sz="1800" dirty="0"/>
                    </a:p>
                  </a:txBody>
                  <a:tcPr marT="45710" marB="45710"/>
                </a:tc>
              </a:tr>
              <a:tr h="370753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Net Profit:</a:t>
                      </a:r>
                      <a:endParaRPr lang="en-US" sz="1800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6%</a:t>
                      </a:r>
                      <a:endParaRPr lang="en-US" sz="1800" dirty="0"/>
                    </a:p>
                  </a:txBody>
                  <a:tcPr marT="45710" marB="45710"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5" name="Picture 7" descr="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7350" y="838200"/>
            <a:ext cx="829945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8386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1752600" y="381000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</a:p>
        </p:txBody>
      </p:sp>
      <p:sp>
        <p:nvSpPr>
          <p:cNvPr id="210948" name="TextBox 11"/>
          <p:cNvSpPr txBox="1">
            <a:spLocks noChangeArrowheads="1"/>
          </p:cNvSpPr>
          <p:nvPr/>
        </p:nvSpPr>
        <p:spPr bwMode="auto">
          <a:xfrm>
            <a:off x="3216275" y="914400"/>
            <a:ext cx="2713038" cy="708025"/>
          </a:xfrm>
          <a:prstGeom prst="rect">
            <a:avLst/>
          </a:prstGeom>
          <a:solidFill>
            <a:srgbClr val="FFFFFF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E466A"/>
                </a:solidFill>
              </a:rPr>
              <a:t>460 Lancaster</a:t>
            </a:r>
          </a:p>
          <a:p>
            <a:r>
              <a:rPr lang="en-US" sz="2000">
                <a:solidFill>
                  <a:srgbClr val="0E466A"/>
                </a:solidFill>
              </a:rPr>
              <a:t>3/2/2 1510ft, 1972</a:t>
            </a:r>
            <a:endParaRPr lang="en-US" sz="1800">
              <a:solidFill>
                <a:srgbClr val="0E466A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67163" y="5943600"/>
            <a:ext cx="120967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ahoma" charset="0"/>
                <a:ea typeface="ＭＳ Ｐゴシック" charset="0"/>
                <a:cs typeface="ＭＳ Ｐゴシック" charset="0"/>
              </a:rPr>
              <a:t>BEFORE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386" name="Rectangle 2"/>
          <p:cNvSpPr>
            <a:spLocks noGrp="1"/>
          </p:cNvSpPr>
          <p:nvPr>
            <p:ph type="title"/>
          </p:nvPr>
        </p:nvSpPr>
        <p:spPr bwMode="auto">
          <a:xfrm>
            <a:off x="1752600" y="381000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</a:p>
        </p:txBody>
      </p:sp>
      <p:pic>
        <p:nvPicPr>
          <p:cNvPr id="121859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475" y="1008063"/>
            <a:ext cx="8909050" cy="501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3" name="Picture 8" descr="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914400"/>
            <a:ext cx="8164513" cy="5562600"/>
          </a:xfrm>
          <a:prstGeom prst="rect">
            <a:avLst/>
          </a:prstGeom>
          <a:solidFill>
            <a:srgbClr val="FFFFFF">
              <a:alpha val="70195"/>
            </a:srgbClr>
          </a:solidFill>
          <a:ln w="9525">
            <a:noFill/>
            <a:miter lim="800000"/>
            <a:headEnd/>
            <a:tailEnd/>
          </a:ln>
        </p:spPr>
      </p:pic>
      <p:sp>
        <p:nvSpPr>
          <p:cNvPr id="3088386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1752600" y="381000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</a:p>
        </p:txBody>
      </p:sp>
      <p:sp>
        <p:nvSpPr>
          <p:cNvPr id="212996" name="TextBox 11"/>
          <p:cNvSpPr txBox="1">
            <a:spLocks noChangeArrowheads="1"/>
          </p:cNvSpPr>
          <p:nvPr/>
        </p:nvSpPr>
        <p:spPr bwMode="auto">
          <a:xfrm>
            <a:off x="3370263" y="1143000"/>
            <a:ext cx="2713037" cy="708025"/>
          </a:xfrm>
          <a:prstGeom prst="rect">
            <a:avLst/>
          </a:prstGeom>
          <a:solidFill>
            <a:srgbClr val="FFFFFF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E466A"/>
                </a:solidFill>
              </a:rPr>
              <a:t>460 Lancaster</a:t>
            </a:r>
          </a:p>
          <a:p>
            <a:r>
              <a:rPr lang="en-US" sz="2000">
                <a:solidFill>
                  <a:srgbClr val="0E466A"/>
                </a:solidFill>
              </a:rPr>
              <a:t>3/2/2 1510ft, 1972</a:t>
            </a:r>
            <a:endParaRPr lang="en-US" sz="1800">
              <a:solidFill>
                <a:srgbClr val="0E466A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14800" y="5943600"/>
            <a:ext cx="1095172" cy="40011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en-US" sz="2000" spc="150" dirty="0">
                <a:ln w="11430"/>
                <a:solidFill>
                  <a:srgbClr val="FFFF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AFTER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1" name="Picture 7" descr="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838200"/>
            <a:ext cx="8281988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8386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1752600" y="381000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</a:p>
        </p:txBody>
      </p:sp>
      <p:sp>
        <p:nvSpPr>
          <p:cNvPr id="215044" name="TextBox 11"/>
          <p:cNvSpPr txBox="1">
            <a:spLocks noChangeArrowheads="1"/>
          </p:cNvSpPr>
          <p:nvPr/>
        </p:nvSpPr>
        <p:spPr bwMode="auto">
          <a:xfrm>
            <a:off x="3579813" y="914400"/>
            <a:ext cx="1985962" cy="701675"/>
          </a:xfrm>
          <a:prstGeom prst="rect">
            <a:avLst/>
          </a:prstGeom>
          <a:solidFill>
            <a:srgbClr val="FFFFFF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E466A"/>
                </a:solidFill>
              </a:rPr>
              <a:t>460 Lancaster</a:t>
            </a:r>
          </a:p>
          <a:p>
            <a:r>
              <a:rPr lang="en-US" sz="2000">
                <a:solidFill>
                  <a:srgbClr val="0E466A"/>
                </a:solidFill>
              </a:rPr>
              <a:t>Kitchen</a:t>
            </a:r>
            <a:endParaRPr lang="en-US" sz="1800">
              <a:solidFill>
                <a:srgbClr val="0E466A"/>
              </a:solidFill>
            </a:endParaRPr>
          </a:p>
        </p:txBody>
      </p:sp>
      <p:sp>
        <p:nvSpPr>
          <p:cNvPr id="215045" name="TextBox 1"/>
          <p:cNvSpPr txBox="1">
            <a:spLocks noChangeArrowheads="1"/>
          </p:cNvSpPr>
          <p:nvPr/>
        </p:nvSpPr>
        <p:spPr bwMode="auto">
          <a:xfrm>
            <a:off x="3973513" y="5943600"/>
            <a:ext cx="11969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2"/>
                </a:solidFill>
              </a:rPr>
              <a:t>BEFORE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89" name="Picture 7" descr="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838200"/>
            <a:ext cx="8145463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8386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1752600" y="381000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</a:p>
        </p:txBody>
      </p:sp>
      <p:sp>
        <p:nvSpPr>
          <p:cNvPr id="217092" name="TextBox 11"/>
          <p:cNvSpPr txBox="1">
            <a:spLocks noChangeArrowheads="1"/>
          </p:cNvSpPr>
          <p:nvPr/>
        </p:nvSpPr>
        <p:spPr bwMode="auto">
          <a:xfrm>
            <a:off x="3578225" y="914400"/>
            <a:ext cx="1985963" cy="701675"/>
          </a:xfrm>
          <a:prstGeom prst="rect">
            <a:avLst/>
          </a:prstGeom>
          <a:solidFill>
            <a:srgbClr val="FFFFFF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E466A"/>
                </a:solidFill>
              </a:rPr>
              <a:t>460 Lancaster</a:t>
            </a:r>
          </a:p>
          <a:p>
            <a:r>
              <a:rPr lang="en-US" sz="2000">
                <a:solidFill>
                  <a:srgbClr val="0E466A"/>
                </a:solidFill>
              </a:rPr>
              <a:t>Kitchen</a:t>
            </a:r>
            <a:endParaRPr lang="en-US" sz="1800">
              <a:solidFill>
                <a:srgbClr val="0E466A"/>
              </a:solidFill>
            </a:endParaRPr>
          </a:p>
        </p:txBody>
      </p:sp>
      <p:sp>
        <p:nvSpPr>
          <p:cNvPr id="277512" name="Rectangle 8"/>
          <p:cNvSpPr>
            <a:spLocks noChangeArrowheads="1"/>
          </p:cNvSpPr>
          <p:nvPr/>
        </p:nvSpPr>
        <p:spPr bwMode="auto">
          <a:xfrm>
            <a:off x="533400" y="6019800"/>
            <a:ext cx="17208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tIns="0" rIns="45720" bIns="0" anchor="b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bg2"/>
                </a:solidFill>
                <a:latin typeface="Tahoma" charset="0"/>
                <a:ea typeface="ＭＳ Ｐゴシック" charset="0"/>
                <a:cs typeface="ＭＳ Ｐゴシック" charset="0"/>
              </a:rPr>
              <a:t>AFTER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7" name="Picture 7" descr="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838200"/>
            <a:ext cx="8281988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8386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1752600" y="381000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</a:p>
        </p:txBody>
      </p:sp>
      <p:sp>
        <p:nvSpPr>
          <p:cNvPr id="219140" name="TextBox 11"/>
          <p:cNvSpPr txBox="1">
            <a:spLocks noChangeArrowheads="1"/>
          </p:cNvSpPr>
          <p:nvPr/>
        </p:nvSpPr>
        <p:spPr bwMode="auto">
          <a:xfrm>
            <a:off x="3579813" y="914400"/>
            <a:ext cx="1985962" cy="701675"/>
          </a:xfrm>
          <a:prstGeom prst="rect">
            <a:avLst/>
          </a:prstGeom>
          <a:solidFill>
            <a:srgbClr val="FFFFFF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E466A"/>
                </a:solidFill>
              </a:rPr>
              <a:t>460 Lancaster</a:t>
            </a:r>
          </a:p>
          <a:p>
            <a:r>
              <a:rPr lang="en-US" sz="2000">
                <a:solidFill>
                  <a:srgbClr val="0E466A"/>
                </a:solidFill>
              </a:rPr>
              <a:t>Living Room</a:t>
            </a:r>
            <a:endParaRPr lang="en-US" sz="1800">
              <a:solidFill>
                <a:srgbClr val="0E466A"/>
              </a:solidFill>
            </a:endParaRPr>
          </a:p>
        </p:txBody>
      </p:sp>
      <p:sp>
        <p:nvSpPr>
          <p:cNvPr id="219141" name="TextBox 1"/>
          <p:cNvSpPr txBox="1">
            <a:spLocks noChangeArrowheads="1"/>
          </p:cNvSpPr>
          <p:nvPr/>
        </p:nvSpPr>
        <p:spPr bwMode="auto">
          <a:xfrm>
            <a:off x="3973513" y="5943600"/>
            <a:ext cx="11969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2"/>
                </a:solidFill>
              </a:rPr>
              <a:t>BEFORE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5" name="Picture 7" descr="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838200"/>
            <a:ext cx="8145463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8386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1752600" y="381000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</a:p>
        </p:txBody>
      </p:sp>
      <p:sp>
        <p:nvSpPr>
          <p:cNvPr id="221188" name="TextBox 11"/>
          <p:cNvSpPr txBox="1">
            <a:spLocks noChangeArrowheads="1"/>
          </p:cNvSpPr>
          <p:nvPr/>
        </p:nvSpPr>
        <p:spPr bwMode="auto">
          <a:xfrm>
            <a:off x="3578225" y="914400"/>
            <a:ext cx="1985963" cy="701675"/>
          </a:xfrm>
          <a:prstGeom prst="rect">
            <a:avLst/>
          </a:prstGeom>
          <a:solidFill>
            <a:srgbClr val="FFFFFF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E466A"/>
                </a:solidFill>
              </a:rPr>
              <a:t>460 Lancaster</a:t>
            </a:r>
          </a:p>
          <a:p>
            <a:r>
              <a:rPr lang="en-US" sz="2000">
                <a:solidFill>
                  <a:srgbClr val="0E466A"/>
                </a:solidFill>
              </a:rPr>
              <a:t>Living Room</a:t>
            </a:r>
            <a:endParaRPr lang="en-US" sz="1800">
              <a:solidFill>
                <a:srgbClr val="0E466A"/>
              </a:solidFill>
            </a:endParaRPr>
          </a:p>
        </p:txBody>
      </p:sp>
      <p:sp>
        <p:nvSpPr>
          <p:cNvPr id="281608" name="Rectangle 8"/>
          <p:cNvSpPr>
            <a:spLocks noChangeArrowheads="1"/>
          </p:cNvSpPr>
          <p:nvPr/>
        </p:nvSpPr>
        <p:spPr bwMode="auto">
          <a:xfrm>
            <a:off x="457200" y="6019800"/>
            <a:ext cx="17208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tIns="0" rIns="45720" bIns="0" anchor="b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bg2"/>
                </a:solidFill>
                <a:latin typeface="Tahoma" charset="0"/>
                <a:ea typeface="ＭＳ Ｐゴシック" charset="0"/>
                <a:cs typeface="ＭＳ Ｐゴシック" charset="0"/>
              </a:rPr>
              <a:t>AFTER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3" name="Picture 7" descr="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95500" y="815975"/>
            <a:ext cx="4953000" cy="566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8386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1752600" y="381000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</a:p>
        </p:txBody>
      </p:sp>
      <p:sp>
        <p:nvSpPr>
          <p:cNvPr id="223236" name="TextBox 11"/>
          <p:cNvSpPr txBox="1">
            <a:spLocks noChangeArrowheads="1"/>
          </p:cNvSpPr>
          <p:nvPr/>
        </p:nvSpPr>
        <p:spPr bwMode="auto">
          <a:xfrm>
            <a:off x="3375025" y="914400"/>
            <a:ext cx="2393950" cy="701675"/>
          </a:xfrm>
          <a:prstGeom prst="rect">
            <a:avLst/>
          </a:prstGeom>
          <a:solidFill>
            <a:srgbClr val="FFFFFF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E466A"/>
                </a:solidFill>
              </a:rPr>
              <a:t>460 Lancaster</a:t>
            </a:r>
          </a:p>
          <a:p>
            <a:r>
              <a:rPr lang="en-US" sz="2000">
                <a:solidFill>
                  <a:srgbClr val="0E466A"/>
                </a:solidFill>
              </a:rPr>
              <a:t>Master Bathroom</a:t>
            </a:r>
            <a:endParaRPr lang="en-US" sz="1800">
              <a:solidFill>
                <a:srgbClr val="0E466A"/>
              </a:solidFill>
            </a:endParaRPr>
          </a:p>
        </p:txBody>
      </p:sp>
      <p:sp>
        <p:nvSpPr>
          <p:cNvPr id="223237" name="TextBox 1"/>
          <p:cNvSpPr txBox="1">
            <a:spLocks noChangeArrowheads="1"/>
          </p:cNvSpPr>
          <p:nvPr/>
        </p:nvSpPr>
        <p:spPr bwMode="auto">
          <a:xfrm>
            <a:off x="3973513" y="5943600"/>
            <a:ext cx="11969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2"/>
                </a:solidFill>
              </a:rPr>
              <a:t>BEFORE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1" name="Picture 7" descr="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7400" y="838200"/>
            <a:ext cx="5021263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8386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1752600" y="381000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</a:p>
        </p:txBody>
      </p:sp>
      <p:sp>
        <p:nvSpPr>
          <p:cNvPr id="225284" name="TextBox 11"/>
          <p:cNvSpPr txBox="1">
            <a:spLocks noChangeArrowheads="1"/>
          </p:cNvSpPr>
          <p:nvPr/>
        </p:nvSpPr>
        <p:spPr bwMode="auto">
          <a:xfrm>
            <a:off x="3378200" y="914400"/>
            <a:ext cx="2393950" cy="701675"/>
          </a:xfrm>
          <a:prstGeom prst="rect">
            <a:avLst/>
          </a:prstGeom>
          <a:solidFill>
            <a:srgbClr val="FFFFFF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E466A"/>
                </a:solidFill>
              </a:rPr>
              <a:t>460 Lancaster</a:t>
            </a:r>
          </a:p>
          <a:p>
            <a:r>
              <a:rPr lang="en-US" sz="2000">
                <a:solidFill>
                  <a:srgbClr val="0E466A"/>
                </a:solidFill>
              </a:rPr>
              <a:t>Master Bathroom</a:t>
            </a:r>
            <a:endParaRPr lang="en-US" sz="1800">
              <a:solidFill>
                <a:srgbClr val="0E466A"/>
              </a:solidFill>
            </a:endParaRPr>
          </a:p>
        </p:txBody>
      </p:sp>
      <p:sp>
        <p:nvSpPr>
          <p:cNvPr id="225285" name="TextBox 1"/>
          <p:cNvSpPr txBox="1">
            <a:spLocks noChangeArrowheads="1"/>
          </p:cNvSpPr>
          <p:nvPr/>
        </p:nvSpPr>
        <p:spPr bwMode="auto">
          <a:xfrm>
            <a:off x="5867400" y="5943600"/>
            <a:ext cx="10175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E293C"/>
                </a:solidFill>
              </a:rPr>
              <a:t>AFTER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386" name="Rectangle 2"/>
          <p:cNvSpPr>
            <a:spLocks noGrp="1"/>
          </p:cNvSpPr>
          <p:nvPr>
            <p:ph type="title"/>
          </p:nvPr>
        </p:nvSpPr>
        <p:spPr bwMode="auto">
          <a:xfrm>
            <a:off x="1752600" y="381000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89138" y="914400"/>
            <a:ext cx="5165725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ahoma" charset="0"/>
                <a:ea typeface="ＭＳ Ｐゴシック" charset="0"/>
                <a:cs typeface="Tahoma" charset="0"/>
              </a:rPr>
              <a:t>Bay Area Flip Example</a:t>
            </a:r>
            <a:br>
              <a:rPr lang="en-US" sz="2400" dirty="0">
                <a:solidFill>
                  <a:schemeClr val="accent6">
                    <a:lumMod val="75000"/>
                  </a:schemeClr>
                </a:solidFill>
                <a:latin typeface="Tahoma" charset="0"/>
                <a:ea typeface="ＭＳ Ｐゴシック" charset="0"/>
                <a:cs typeface="Tahoma" charset="0"/>
              </a:rPr>
            </a:b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ahoma" charset="0"/>
                <a:ea typeface="ＭＳ Ｐゴシック" charset="0"/>
                <a:cs typeface="Tahoma" charset="0"/>
              </a:rPr>
              <a:t>Cosmetic &amp; Modest Added Value</a:t>
            </a:r>
            <a:endParaRPr lang="en-US" sz="2000" dirty="0">
              <a:solidFill>
                <a:schemeClr val="accent6">
                  <a:lumMod val="75000"/>
                </a:schemeClr>
              </a:solidFill>
              <a:latin typeface="Tahoma" charset="0"/>
              <a:ea typeface="ＭＳ Ｐゴシック" charset="0"/>
              <a:cs typeface="Tahoma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1981200" y="1874838"/>
          <a:ext cx="5105400" cy="4427537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2945424"/>
                <a:gridCol w="2159976"/>
              </a:tblGrid>
              <a:tr h="498499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460 Lancaster Ave.</a:t>
                      </a:r>
                      <a:endParaRPr lang="en-US" sz="1800" dirty="0"/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endParaRPr lang="en-US" sz="1800" dirty="0" smtClean="0"/>
                    </a:p>
                  </a:txBody>
                  <a:tcPr marT="45707" marB="45707"/>
                </a:tc>
              </a:tr>
              <a:tr h="49849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Purchase Price:</a:t>
                      </a:r>
                      <a:endParaRPr lang="en-US" sz="1800" dirty="0"/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$455,000</a:t>
                      </a:r>
                      <a:endParaRPr lang="en-US" sz="1800" dirty="0"/>
                    </a:p>
                  </a:txBody>
                  <a:tcPr marT="45707" marB="45707"/>
                </a:tc>
              </a:tr>
              <a:tr h="49849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Resale Price:</a:t>
                      </a:r>
                      <a:endParaRPr lang="en-US" sz="1800" dirty="0"/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$620,000</a:t>
                      </a:r>
                      <a:endParaRPr lang="en-US" sz="1800" dirty="0"/>
                    </a:p>
                  </a:txBody>
                  <a:tcPr marT="45707" marB="45707"/>
                </a:tc>
              </a:tr>
              <a:tr h="439545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Year</a:t>
                      </a:r>
                      <a:r>
                        <a:rPr lang="en-US" sz="1800" baseline="0" dirty="0" smtClean="0"/>
                        <a:t> Built:</a:t>
                      </a:r>
                      <a:endParaRPr lang="en-US" sz="1800" dirty="0"/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1972,</a:t>
                      </a:r>
                      <a:r>
                        <a:rPr lang="en-US" sz="1800" baseline="0" dirty="0" smtClean="0"/>
                        <a:t> 2012</a:t>
                      </a:r>
                      <a:endParaRPr lang="en-US" sz="1800" dirty="0"/>
                    </a:p>
                  </a:txBody>
                  <a:tcPr marT="45707" marB="45707"/>
                </a:tc>
              </a:tr>
              <a:tr h="49849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Bedrooms/Bath/Gar</a:t>
                      </a:r>
                      <a:endParaRPr lang="en-US" sz="1800" dirty="0"/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3/2/2</a:t>
                      </a:r>
                      <a:endParaRPr lang="en-US" sz="1800" dirty="0"/>
                    </a:p>
                  </a:txBody>
                  <a:tcPr marT="45707" marB="45707"/>
                </a:tc>
              </a:tr>
              <a:tr h="49849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Square Feet:</a:t>
                      </a:r>
                      <a:endParaRPr lang="en-US" sz="1800" dirty="0"/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1,510</a:t>
                      </a:r>
                      <a:endParaRPr lang="en-US" sz="1800" dirty="0"/>
                    </a:p>
                  </a:txBody>
                  <a:tcPr marT="45707" marB="45707"/>
                </a:tc>
              </a:tr>
              <a:tr h="49849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Lot Size:</a:t>
                      </a:r>
                      <a:endParaRPr lang="en-US" sz="1800" dirty="0"/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5,500</a:t>
                      </a:r>
                      <a:endParaRPr lang="en-US" sz="1800" dirty="0"/>
                    </a:p>
                  </a:txBody>
                  <a:tcPr marT="45707" marB="45707"/>
                </a:tc>
              </a:tr>
              <a:tr h="49849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Rehab Cost</a:t>
                      </a:r>
                      <a:endParaRPr lang="en-US" sz="1800" dirty="0"/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$45,000</a:t>
                      </a:r>
                      <a:endParaRPr lang="en-US" sz="1800" dirty="0"/>
                    </a:p>
                  </a:txBody>
                  <a:tcPr marT="45707" marB="45707"/>
                </a:tc>
              </a:tr>
              <a:tr h="49849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Profit</a:t>
                      </a:r>
                      <a:endParaRPr lang="en-US" sz="1800" dirty="0"/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$58,000</a:t>
                      </a:r>
                      <a:endParaRPr lang="en-US" sz="1800" dirty="0"/>
                    </a:p>
                  </a:txBody>
                  <a:tcPr marT="45707" marB="45707"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386" name="Rectangle 2"/>
          <p:cNvSpPr>
            <a:spLocks noGrp="1"/>
          </p:cNvSpPr>
          <p:nvPr>
            <p:ph type="title"/>
          </p:nvPr>
        </p:nvSpPr>
        <p:spPr bwMode="auto">
          <a:xfrm>
            <a:off x="1752600" y="381000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</a:p>
        </p:txBody>
      </p:sp>
      <p:pic>
        <p:nvPicPr>
          <p:cNvPr id="229379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1423988"/>
            <a:ext cx="3581400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755775" y="914400"/>
            <a:ext cx="56324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ahoma" charset="0"/>
                <a:ea typeface="ＭＳ Ｐゴシック" charset="0"/>
                <a:cs typeface="Tahoma" charset="0"/>
              </a:rPr>
              <a:t>6431 Preston Crest Lane, Dallas, TX 75230</a:t>
            </a:r>
          </a:p>
        </p:txBody>
      </p:sp>
      <p:pic>
        <p:nvPicPr>
          <p:cNvPr id="229381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3995738"/>
            <a:ext cx="3581400" cy="240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9382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8200" y="3998913"/>
            <a:ext cx="3733800" cy="240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Content Placeholder 4"/>
          <p:cNvGraphicFramePr>
            <a:graphicFrameLocks noGrp="1"/>
          </p:cNvGraphicFramePr>
          <p:nvPr>
            <p:ph idx="1"/>
          </p:nvPr>
        </p:nvGraphicFramePr>
        <p:xfrm>
          <a:off x="4648200" y="1447800"/>
          <a:ext cx="3733800" cy="2176461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938705"/>
                <a:gridCol w="1795095"/>
              </a:tblGrid>
              <a:tr h="32608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Price:</a:t>
                      </a:r>
                      <a:endParaRPr lang="en-US" sz="14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$1,300,000</a:t>
                      </a:r>
                      <a:endParaRPr lang="en-US" sz="1400" dirty="0"/>
                    </a:p>
                  </a:txBody>
                  <a:tcPr marT="45727" marB="45727"/>
                </a:tc>
              </a:tr>
              <a:tr h="30485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Year Built:</a:t>
                      </a:r>
                      <a:endParaRPr lang="en-US" sz="14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2007</a:t>
                      </a:r>
                      <a:endParaRPr lang="en-US" sz="1400" dirty="0"/>
                    </a:p>
                  </a:txBody>
                  <a:tcPr marT="45727" marB="45727"/>
                </a:tc>
              </a:tr>
              <a:tr h="30485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Bedrooms/Bath/Gar</a:t>
                      </a:r>
                      <a:endParaRPr lang="en-US" sz="14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5/6/4</a:t>
                      </a:r>
                      <a:endParaRPr lang="en-US" sz="1400" dirty="0"/>
                    </a:p>
                  </a:txBody>
                  <a:tcPr marT="45727" marB="45727"/>
                </a:tc>
              </a:tr>
              <a:tr h="30485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Purchase</a:t>
                      </a:r>
                      <a:endParaRPr lang="en-US" sz="14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$450,000</a:t>
                      </a:r>
                      <a:endParaRPr lang="en-US" sz="1400" dirty="0"/>
                    </a:p>
                  </a:txBody>
                  <a:tcPr marT="45727" marB="45727"/>
                </a:tc>
              </a:tr>
              <a:tr h="30485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Construction</a:t>
                      </a:r>
                      <a:endParaRPr lang="en-US" sz="14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$750,000</a:t>
                      </a:r>
                      <a:endParaRPr lang="en-US" sz="1400" dirty="0"/>
                    </a:p>
                  </a:txBody>
                  <a:tcPr marT="45727" marB="45727"/>
                </a:tc>
              </a:tr>
              <a:tr h="30485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Square Feet:</a:t>
                      </a: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7,596</a:t>
                      </a:r>
                      <a:endParaRPr lang="en-US" sz="1400" dirty="0"/>
                    </a:p>
                  </a:txBody>
                  <a:tcPr marT="45727" marB="45727"/>
                </a:tc>
              </a:tr>
              <a:tr h="32608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Lot Size:</a:t>
                      </a:r>
                      <a:endParaRPr lang="en-US" sz="14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25,269</a:t>
                      </a:r>
                      <a:endParaRPr lang="en-US" sz="1400" dirty="0"/>
                    </a:p>
                  </a:txBody>
                  <a:tcPr marT="45727" marB="45727"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386" name="Rectangle 2"/>
          <p:cNvSpPr>
            <a:spLocks noGrp="1"/>
          </p:cNvSpPr>
          <p:nvPr>
            <p:ph type="title"/>
          </p:nvPr>
        </p:nvSpPr>
        <p:spPr bwMode="auto">
          <a:xfrm>
            <a:off x="1752600" y="365125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384925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 dirty="0" err="1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  <a:endParaRPr lang="en-US" sz="2000" b="0" dirty="0">
              <a:latin typeface="Tahoma" charset="0"/>
              <a:ea typeface="ＭＳ Ｐゴシック" charset="0"/>
              <a:cs typeface="Tahoma" charset="0"/>
            </a:endParaRPr>
          </a:p>
        </p:txBody>
      </p:sp>
      <p:pic>
        <p:nvPicPr>
          <p:cNvPr id="231427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5725" y="847725"/>
            <a:ext cx="6432550" cy="555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 bwMode="auto">
          <a:xfrm>
            <a:off x="1981200" y="4953000"/>
            <a:ext cx="5257800" cy="1219200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  <a:effectLst/>
          <a:extLst/>
        </p:spPr>
        <p:txBody>
          <a:bodyPr lIns="45720" tIns="0" rIns="45720" bIns="0" anchor="b"/>
          <a:lstStyle/>
          <a:p>
            <a:pPr>
              <a:defRPr/>
            </a:pPr>
            <a:endParaRPr lang="en-US">
              <a:solidFill>
                <a:schemeClr val="bg2">
                  <a:lumMod val="50000"/>
                </a:schemeClr>
              </a:solidFill>
              <a:latin typeface="Tahoma" charset="0"/>
              <a:ea typeface="ＭＳ Ｐゴシック" charset="0"/>
              <a:cs typeface="Tahoma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33600" y="4953000"/>
            <a:ext cx="50292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1800" dirty="0">
                <a:solidFill>
                  <a:schemeClr val="accent4">
                    <a:lumMod val="50000"/>
                  </a:schemeClr>
                </a:solidFill>
                <a:latin typeface="Tahoma" charset="0"/>
                <a:ea typeface="ＭＳ Ｐゴシック" charset="0"/>
                <a:cs typeface="ＭＳ Ｐゴシック" charset="0"/>
              </a:rPr>
              <a:t>4323 Versailles Avenue, Dallas, TX 75205</a:t>
            </a:r>
            <a:br>
              <a:rPr lang="en-US" sz="1800" dirty="0">
                <a:solidFill>
                  <a:schemeClr val="accent4">
                    <a:lumMod val="50000"/>
                  </a:schemeClr>
                </a:solidFill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1800" b="0" dirty="0">
                <a:solidFill>
                  <a:schemeClr val="accent4">
                    <a:lumMod val="50000"/>
                  </a:schemeClr>
                </a:solidFill>
                <a:latin typeface="Tahoma" charset="0"/>
                <a:ea typeface="ＭＳ Ｐゴシック" charset="0"/>
                <a:cs typeface="ＭＳ Ｐゴシック" charset="0"/>
              </a:rPr>
              <a:t>Price: $3,700,000          Bathrooms: 6</a:t>
            </a:r>
            <a:br>
              <a:rPr lang="en-US" sz="1800" b="0" dirty="0">
                <a:solidFill>
                  <a:schemeClr val="accent4">
                    <a:lumMod val="50000"/>
                  </a:schemeClr>
                </a:solidFill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1800" b="0" dirty="0">
                <a:solidFill>
                  <a:schemeClr val="accent4">
                    <a:lumMod val="50000"/>
                  </a:schemeClr>
                </a:solidFill>
                <a:latin typeface="Tahoma" charset="0"/>
                <a:ea typeface="ＭＳ Ｐゴシック" charset="0"/>
                <a:cs typeface="ＭＳ Ｐゴシック" charset="0"/>
              </a:rPr>
              <a:t>Year Built: 2007                   </a:t>
            </a:r>
            <a:br>
              <a:rPr lang="en-US" sz="1800" b="0" dirty="0">
                <a:solidFill>
                  <a:schemeClr val="accent4">
                    <a:lumMod val="50000"/>
                  </a:schemeClr>
                </a:solidFill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1800" b="0" dirty="0">
                <a:solidFill>
                  <a:schemeClr val="accent4">
                    <a:lumMod val="50000"/>
                  </a:schemeClr>
                </a:solidFill>
                <a:latin typeface="Tahoma" charset="0"/>
                <a:ea typeface="ＭＳ Ｐゴシック" charset="0"/>
                <a:cs typeface="ＭＳ Ｐゴシック" charset="0"/>
              </a:rPr>
              <a:t>Bedrooms: 5                 Lot Size: 9,975</a:t>
            </a:r>
          </a:p>
        </p:txBody>
      </p:sp>
      <p:sp>
        <p:nvSpPr>
          <p:cNvPr id="231430" name="TextBox 10"/>
          <p:cNvSpPr txBox="1">
            <a:spLocks noChangeArrowheads="1"/>
          </p:cNvSpPr>
          <p:nvPr/>
        </p:nvSpPr>
        <p:spPr bwMode="auto">
          <a:xfrm>
            <a:off x="4648200" y="5486400"/>
            <a:ext cx="2971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800" b="0">
                <a:solidFill>
                  <a:srgbClr val="0E293C"/>
                </a:solidFill>
              </a:rPr>
              <a:t>Square Feet: 6,441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386" name="Rectangle 2"/>
          <p:cNvSpPr>
            <a:spLocks noGrp="1"/>
          </p:cNvSpPr>
          <p:nvPr>
            <p:ph type="title"/>
          </p:nvPr>
        </p:nvSpPr>
        <p:spPr bwMode="auto">
          <a:xfrm>
            <a:off x="1752600" y="381000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</a:p>
        </p:txBody>
      </p:sp>
      <p:pic>
        <p:nvPicPr>
          <p:cNvPr id="123907" name="Content Placeholder 3" descr="gymnastics_floor_back_flip_full_twist.gif"/>
          <p:cNvPicPr>
            <a:picLocks noGrp="1" noChangeAspect="1"/>
          </p:cNvPicPr>
          <p:nvPr>
            <p:ph idx="1"/>
          </p:nvPr>
        </p:nvPicPr>
        <p:blipFill>
          <a:blip r:embed="rId3"/>
          <a:srcRect l="11412" r="11412"/>
          <a:stretch>
            <a:fillRect/>
          </a:stretch>
        </p:blipFill>
        <p:spPr>
          <a:xfrm>
            <a:off x="0" y="2057400"/>
            <a:ext cx="9144000" cy="4694238"/>
          </a:xfrm>
        </p:spPr>
      </p:pic>
      <p:sp>
        <p:nvSpPr>
          <p:cNvPr id="123908" name="TextBox 3"/>
          <p:cNvSpPr txBox="1">
            <a:spLocks noChangeArrowheads="1"/>
          </p:cNvSpPr>
          <p:nvPr/>
        </p:nvSpPr>
        <p:spPr bwMode="auto">
          <a:xfrm>
            <a:off x="1752600" y="762000"/>
            <a:ext cx="56578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0E466A"/>
                </a:solidFill>
              </a:rPr>
              <a:t>So, you want to flip?!</a:t>
            </a:r>
          </a:p>
          <a:p>
            <a:r>
              <a:rPr lang="en-US" sz="4000">
                <a:solidFill>
                  <a:srgbClr val="0E466A"/>
                </a:solidFill>
              </a:rPr>
              <a:t>2013 Stats:</a:t>
            </a:r>
            <a:endParaRPr lang="en-US" sz="3600">
              <a:solidFill>
                <a:srgbClr val="0E466A"/>
              </a:solidFill>
            </a:endParaRPr>
          </a:p>
        </p:txBody>
      </p:sp>
      <p:sp>
        <p:nvSpPr>
          <p:cNvPr id="119813" name="TextBox 1"/>
          <p:cNvSpPr txBox="1">
            <a:spLocks noChangeArrowheads="1"/>
          </p:cNvSpPr>
          <p:nvPr/>
        </p:nvSpPr>
        <p:spPr bwMode="auto">
          <a:xfrm>
            <a:off x="2209800" y="2667000"/>
            <a:ext cx="46482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Arial" pitchFamily="34" charset="0"/>
              </a:rPr>
              <a:t>156,000 flips in the U.S.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819400" y="4343400"/>
            <a:ext cx="37338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Arial" pitchFamily="34" charset="0"/>
              </a:rPr>
              <a:t>745 South Bay flips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133600" y="3810000"/>
            <a:ext cx="5062538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Arial" pitchFamily="34" charset="0"/>
              </a:rPr>
              <a:t>2,057 San Francisco Flips</a:t>
            </a: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2209800" y="3255963"/>
            <a:ext cx="48768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Arial" pitchFamily="34" charset="0"/>
              </a:rPr>
              <a:t>2,100 flips in Sacramento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98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98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3" grpId="0"/>
      <p:bldP spid="2" grpId="0"/>
      <p:bldP spid="3" grpId="0"/>
      <p:bldP spid="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386" name="Rectangle 2"/>
          <p:cNvSpPr>
            <a:spLocks noGrp="1"/>
          </p:cNvSpPr>
          <p:nvPr>
            <p:ph type="title"/>
          </p:nvPr>
        </p:nvSpPr>
        <p:spPr bwMode="auto">
          <a:xfrm>
            <a:off x="1752600" y="365125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384925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 dirty="0" err="1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  <a:endParaRPr lang="en-US" sz="2000" b="0" dirty="0">
              <a:latin typeface="Tahoma" charset="0"/>
              <a:ea typeface="ＭＳ Ｐゴシック" charset="0"/>
              <a:cs typeface="Tahoma" charset="0"/>
            </a:endParaRPr>
          </a:p>
        </p:txBody>
      </p:sp>
      <p:pic>
        <p:nvPicPr>
          <p:cNvPr id="23347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" y="847725"/>
            <a:ext cx="8305800" cy="555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 bwMode="auto">
          <a:xfrm>
            <a:off x="2057400" y="4953000"/>
            <a:ext cx="5257800" cy="1219200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  <a:effectLst/>
          <a:extLst/>
        </p:spPr>
        <p:txBody>
          <a:bodyPr lIns="45720" tIns="0" rIns="45720" bIns="0" anchor="b"/>
          <a:lstStyle/>
          <a:p>
            <a:pPr>
              <a:defRPr/>
            </a:pPr>
            <a:endParaRPr lang="en-US">
              <a:solidFill>
                <a:schemeClr val="bg2">
                  <a:lumMod val="50000"/>
                </a:schemeClr>
              </a:solidFill>
              <a:latin typeface="Tahoma" charset="0"/>
              <a:ea typeface="ＭＳ Ｐゴシック" charset="0"/>
              <a:cs typeface="Tahoma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33600" y="4953000"/>
            <a:ext cx="57912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1800" dirty="0">
                <a:solidFill>
                  <a:schemeClr val="accent4">
                    <a:lumMod val="50000"/>
                  </a:schemeClr>
                </a:solidFill>
                <a:latin typeface="Tahoma" charset="0"/>
                <a:ea typeface="ＭＳ Ｐゴシック" charset="0"/>
                <a:cs typeface="ＭＳ Ｐゴシック" charset="0"/>
              </a:rPr>
              <a:t>5840 Williamstown Road, Dallas, TX 75230</a:t>
            </a:r>
            <a:br>
              <a:rPr lang="en-US" sz="1800" dirty="0">
                <a:solidFill>
                  <a:schemeClr val="accent4">
                    <a:lumMod val="50000"/>
                  </a:schemeClr>
                </a:solidFill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1800" b="0" dirty="0">
                <a:solidFill>
                  <a:schemeClr val="accent4">
                    <a:lumMod val="50000"/>
                  </a:schemeClr>
                </a:solidFill>
                <a:latin typeface="Tahoma" charset="0"/>
                <a:ea typeface="ＭＳ Ｐゴシック" charset="0"/>
                <a:cs typeface="ＭＳ Ｐゴシック" charset="0"/>
              </a:rPr>
              <a:t>Price: $1,180,000          Bathrooms: 5.25</a:t>
            </a:r>
            <a:br>
              <a:rPr lang="en-US" sz="1800" b="0" dirty="0">
                <a:solidFill>
                  <a:schemeClr val="accent4">
                    <a:lumMod val="50000"/>
                  </a:schemeClr>
                </a:solidFill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1800" b="0" dirty="0">
                <a:solidFill>
                  <a:schemeClr val="accent4">
                    <a:lumMod val="50000"/>
                  </a:schemeClr>
                </a:solidFill>
                <a:latin typeface="Tahoma" charset="0"/>
                <a:ea typeface="ＭＳ Ｐゴシック" charset="0"/>
                <a:cs typeface="ＭＳ Ｐゴシック" charset="0"/>
              </a:rPr>
              <a:t>Year Built: 2007                   </a:t>
            </a:r>
            <a:br>
              <a:rPr lang="en-US" sz="1800" b="0" dirty="0">
                <a:solidFill>
                  <a:schemeClr val="accent4">
                    <a:lumMod val="50000"/>
                  </a:schemeClr>
                </a:solidFill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1800" b="0" dirty="0">
                <a:solidFill>
                  <a:schemeClr val="accent4">
                    <a:lumMod val="50000"/>
                  </a:schemeClr>
                </a:solidFill>
                <a:latin typeface="Tahoma" charset="0"/>
                <a:ea typeface="ＭＳ Ｐゴシック" charset="0"/>
                <a:cs typeface="ＭＳ Ｐゴシック" charset="0"/>
              </a:rPr>
              <a:t>Bedrooms: 5                 Lot Size: 17,860</a:t>
            </a:r>
          </a:p>
        </p:txBody>
      </p:sp>
      <p:sp>
        <p:nvSpPr>
          <p:cNvPr id="233478" name="TextBox 10"/>
          <p:cNvSpPr txBox="1">
            <a:spLocks noChangeArrowheads="1"/>
          </p:cNvSpPr>
          <p:nvPr/>
        </p:nvSpPr>
        <p:spPr bwMode="auto">
          <a:xfrm>
            <a:off x="4648200" y="5486400"/>
            <a:ext cx="2971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800" b="0">
                <a:solidFill>
                  <a:srgbClr val="0E293C"/>
                </a:solidFill>
              </a:rPr>
              <a:t>Square Feet: 6,100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386" name="Rectangle 2"/>
          <p:cNvSpPr>
            <a:spLocks noGrp="1"/>
          </p:cNvSpPr>
          <p:nvPr>
            <p:ph type="title"/>
          </p:nvPr>
        </p:nvSpPr>
        <p:spPr bwMode="auto">
          <a:xfrm>
            <a:off x="1752600" y="365125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384925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 dirty="0" err="1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  <a:endParaRPr lang="en-US" sz="2000" b="0" dirty="0">
              <a:latin typeface="Tahoma" charset="0"/>
              <a:ea typeface="ＭＳ Ｐゴシック" charset="0"/>
              <a:cs typeface="Tahoma" charset="0"/>
            </a:endParaRPr>
          </a:p>
        </p:txBody>
      </p:sp>
      <p:pic>
        <p:nvPicPr>
          <p:cNvPr id="235523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3125" y="852488"/>
            <a:ext cx="7397750" cy="554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 bwMode="auto">
          <a:xfrm>
            <a:off x="2057400" y="4876800"/>
            <a:ext cx="5257800" cy="1447800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  <a:effectLst/>
          <a:extLst/>
        </p:spPr>
        <p:txBody>
          <a:bodyPr lIns="45720" tIns="0" rIns="45720" bIns="0" anchor="b"/>
          <a:lstStyle/>
          <a:p>
            <a:pPr>
              <a:defRPr/>
            </a:pPr>
            <a:endParaRPr lang="en-US">
              <a:solidFill>
                <a:schemeClr val="bg2">
                  <a:lumMod val="50000"/>
                </a:schemeClr>
              </a:solidFill>
              <a:latin typeface="Tahoma" charset="0"/>
              <a:ea typeface="ＭＳ Ｐゴシック" charset="0"/>
              <a:cs typeface="Tahoma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33600" y="4876800"/>
            <a:ext cx="5029200" cy="1477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1800" dirty="0">
                <a:solidFill>
                  <a:schemeClr val="accent4">
                    <a:lumMod val="50000"/>
                  </a:schemeClr>
                </a:solidFill>
                <a:latin typeface="Tahoma" charset="0"/>
                <a:ea typeface="ＭＳ Ｐゴシック" charset="0"/>
                <a:cs typeface="ＭＳ Ｐゴシック" charset="0"/>
              </a:rPr>
              <a:t>555 Shasta Way, Mount Shasta, CA 96067</a:t>
            </a:r>
            <a:br>
              <a:rPr lang="en-US" sz="1800" dirty="0">
                <a:solidFill>
                  <a:schemeClr val="accent4">
                    <a:lumMod val="50000"/>
                  </a:schemeClr>
                </a:solidFill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1800" b="0" dirty="0">
                <a:solidFill>
                  <a:schemeClr val="accent4">
                    <a:lumMod val="50000"/>
                  </a:schemeClr>
                </a:solidFill>
                <a:latin typeface="Tahoma" charset="0"/>
                <a:ea typeface="ＭＳ Ｐゴシック" charset="0"/>
                <a:cs typeface="ＭＳ Ｐゴシック" charset="0"/>
              </a:rPr>
              <a:t>Purchase price: $600k          Bedrooms: 6</a:t>
            </a:r>
            <a:br>
              <a:rPr lang="en-US" sz="1800" b="0" dirty="0">
                <a:solidFill>
                  <a:schemeClr val="accent4">
                    <a:lumMod val="50000"/>
                  </a:schemeClr>
                </a:solidFill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1800" b="0" dirty="0">
                <a:solidFill>
                  <a:schemeClr val="accent4">
                    <a:lumMod val="50000"/>
                  </a:schemeClr>
                </a:solidFill>
                <a:latin typeface="Tahoma" charset="0"/>
                <a:ea typeface="ＭＳ Ｐゴシック" charset="0"/>
                <a:cs typeface="ＭＳ Ｐゴシック" charset="0"/>
              </a:rPr>
              <a:t>Resale Price: $760k              Bathrooms: 11</a:t>
            </a:r>
            <a:br>
              <a:rPr lang="en-US" sz="1800" b="0" dirty="0">
                <a:solidFill>
                  <a:schemeClr val="accent4">
                    <a:lumMod val="50000"/>
                  </a:schemeClr>
                </a:solidFill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1800" b="0" dirty="0">
                <a:solidFill>
                  <a:schemeClr val="accent4">
                    <a:lumMod val="50000"/>
                  </a:schemeClr>
                </a:solidFill>
                <a:latin typeface="Tahoma" charset="0"/>
                <a:ea typeface="ＭＳ Ｐゴシック" charset="0"/>
                <a:cs typeface="ＭＳ Ｐゴシック" charset="0"/>
              </a:rPr>
              <a:t>Year Built: 1980                   Sq. Feet: 9,170                  </a:t>
            </a:r>
            <a:br>
              <a:rPr lang="en-US" sz="1800" b="0" dirty="0">
                <a:solidFill>
                  <a:schemeClr val="accent4">
                    <a:lumMod val="50000"/>
                  </a:schemeClr>
                </a:solidFill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1800" b="0" dirty="0">
                <a:solidFill>
                  <a:schemeClr val="accent4">
                    <a:lumMod val="50000"/>
                  </a:schemeClr>
                </a:solidFill>
                <a:latin typeface="Tahoma" charset="0"/>
                <a:ea typeface="ＭＳ Ｐゴシック" charset="0"/>
                <a:cs typeface="ＭＳ Ｐゴシック" charset="0"/>
              </a:rPr>
              <a:t>Lot Size: 88,975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386" name="Rectangle 2"/>
          <p:cNvSpPr>
            <a:spLocks noGrp="1"/>
          </p:cNvSpPr>
          <p:nvPr>
            <p:ph type="title"/>
          </p:nvPr>
        </p:nvSpPr>
        <p:spPr bwMode="auto">
          <a:xfrm>
            <a:off x="1752600" y="381000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</a:p>
        </p:txBody>
      </p:sp>
      <p:pic>
        <p:nvPicPr>
          <p:cNvPr id="237571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413" y="990600"/>
            <a:ext cx="8866187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828800" y="1066800"/>
            <a:ext cx="5591175" cy="708025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ahoma" charset="0"/>
                <a:ea typeface="ＭＳ Ｐゴシック" charset="0"/>
                <a:cs typeface="Tahoma" charset="0"/>
              </a:rPr>
              <a:t>1429 Dry Creek Road, San Jose, CA 95125</a:t>
            </a:r>
          </a:p>
          <a:p>
            <a:pPr>
              <a:defRPr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ahoma" charset="0"/>
                <a:ea typeface="ＭＳ Ｐゴシック" charset="0"/>
                <a:cs typeface="Tahoma" charset="0"/>
              </a:rPr>
              <a:t>Front View</a:t>
            </a:r>
            <a:endParaRPr lang="en-US" sz="1800" dirty="0">
              <a:solidFill>
                <a:schemeClr val="accent6">
                  <a:lumMod val="75000"/>
                </a:schemeClr>
              </a:solidFill>
              <a:latin typeface="Tahoma" charset="0"/>
              <a:ea typeface="ＭＳ Ｐゴシック" charset="0"/>
              <a:cs typeface="Tahoma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38600" y="5943600"/>
            <a:ext cx="120967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ahoma" charset="0"/>
                <a:ea typeface="ＭＳ Ｐゴシック" charset="0"/>
                <a:cs typeface="ＭＳ Ｐゴシック" charset="0"/>
              </a:rPr>
              <a:t>BEFORE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386" name="Rectangle 2"/>
          <p:cNvSpPr>
            <a:spLocks noGrp="1"/>
          </p:cNvSpPr>
          <p:nvPr>
            <p:ph type="title"/>
          </p:nvPr>
        </p:nvSpPr>
        <p:spPr bwMode="auto">
          <a:xfrm>
            <a:off x="1752600" y="381000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</a:p>
        </p:txBody>
      </p:sp>
      <p:pic>
        <p:nvPicPr>
          <p:cNvPr id="239619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811213"/>
            <a:ext cx="8534400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776413" y="914400"/>
            <a:ext cx="5591175" cy="708025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ahoma" charset="0"/>
                <a:ea typeface="ＭＳ Ｐゴシック" charset="0"/>
                <a:cs typeface="Tahoma" charset="0"/>
              </a:rPr>
              <a:t>1429 Dry Creek Road, San Jose, CA 95125</a:t>
            </a:r>
          </a:p>
          <a:p>
            <a:pPr>
              <a:defRPr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ahoma" charset="0"/>
                <a:ea typeface="ＭＳ Ｐゴシック" charset="0"/>
                <a:cs typeface="Tahoma" charset="0"/>
              </a:rPr>
              <a:t>Front View</a:t>
            </a:r>
            <a:endParaRPr lang="en-US" sz="1800" dirty="0">
              <a:solidFill>
                <a:schemeClr val="accent6">
                  <a:lumMod val="75000"/>
                </a:schemeClr>
              </a:solidFill>
              <a:latin typeface="Tahoma" charset="0"/>
              <a:ea typeface="ＭＳ Ｐゴシック" charset="0"/>
              <a:cs typeface="Tahoma" charset="0"/>
            </a:endParaRPr>
          </a:p>
        </p:txBody>
      </p:sp>
      <p:sp>
        <p:nvSpPr>
          <p:cNvPr id="239621" name="TextBox 1"/>
          <p:cNvSpPr txBox="1">
            <a:spLocks noChangeArrowheads="1"/>
          </p:cNvSpPr>
          <p:nvPr/>
        </p:nvSpPr>
        <p:spPr bwMode="auto">
          <a:xfrm>
            <a:off x="381000" y="6019800"/>
            <a:ext cx="10191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AFTER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386" name="Rectangle 2"/>
          <p:cNvSpPr>
            <a:spLocks noGrp="1"/>
          </p:cNvSpPr>
          <p:nvPr>
            <p:ph type="title"/>
          </p:nvPr>
        </p:nvSpPr>
        <p:spPr bwMode="auto">
          <a:xfrm>
            <a:off x="1752600" y="381000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</a:p>
        </p:txBody>
      </p:sp>
      <p:pic>
        <p:nvPicPr>
          <p:cNvPr id="241667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838200"/>
            <a:ext cx="7519988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776413" y="914400"/>
            <a:ext cx="5591175" cy="708025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ahoma" charset="0"/>
                <a:ea typeface="ＭＳ Ｐゴシック" charset="0"/>
                <a:cs typeface="Tahoma" charset="0"/>
              </a:rPr>
              <a:t>1429 Dry Creek Road, San Jose, CA 95125</a:t>
            </a:r>
          </a:p>
          <a:p>
            <a:pPr>
              <a:defRPr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ahoma" charset="0"/>
                <a:ea typeface="ＭＳ Ｐゴシック" charset="0"/>
                <a:cs typeface="Tahoma" charset="0"/>
              </a:rPr>
              <a:t>Dining Area</a:t>
            </a:r>
            <a:endParaRPr lang="en-US" sz="1800" dirty="0">
              <a:solidFill>
                <a:schemeClr val="accent6">
                  <a:lumMod val="75000"/>
                </a:schemeClr>
              </a:solidFill>
              <a:latin typeface="Tahoma" charset="0"/>
              <a:ea typeface="ＭＳ Ｐゴシック" charset="0"/>
              <a:cs typeface="Tahoma" charset="0"/>
            </a:endParaRPr>
          </a:p>
        </p:txBody>
      </p:sp>
      <p:sp>
        <p:nvSpPr>
          <p:cNvPr id="241669" name="TextBox 1"/>
          <p:cNvSpPr txBox="1">
            <a:spLocks noChangeArrowheads="1"/>
          </p:cNvSpPr>
          <p:nvPr/>
        </p:nvSpPr>
        <p:spPr bwMode="auto">
          <a:xfrm>
            <a:off x="838200" y="5943600"/>
            <a:ext cx="12096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FFFF"/>
                </a:solidFill>
              </a:rPr>
              <a:t>BEFORE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386" name="Rectangle 2"/>
          <p:cNvSpPr>
            <a:spLocks noGrp="1"/>
          </p:cNvSpPr>
          <p:nvPr>
            <p:ph type="title"/>
          </p:nvPr>
        </p:nvSpPr>
        <p:spPr bwMode="auto">
          <a:xfrm>
            <a:off x="1752600" y="381000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</a:p>
        </p:txBody>
      </p:sp>
      <p:pic>
        <p:nvPicPr>
          <p:cNvPr id="24371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1150" y="838200"/>
            <a:ext cx="845185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776413" y="914400"/>
            <a:ext cx="5591175" cy="708025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ahoma" charset="0"/>
                <a:ea typeface="ＭＳ Ｐゴシック" charset="0"/>
                <a:cs typeface="Tahoma" charset="0"/>
              </a:rPr>
              <a:t>1429 Dry Creek Road, San Jose, CA 95125</a:t>
            </a:r>
          </a:p>
          <a:p>
            <a:pPr>
              <a:defRPr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ahoma" charset="0"/>
                <a:ea typeface="ＭＳ Ｐゴシック" charset="0"/>
                <a:cs typeface="Tahoma" charset="0"/>
              </a:rPr>
              <a:t>Great Room with Dining Area</a:t>
            </a:r>
            <a:endParaRPr lang="en-US" sz="1800" dirty="0">
              <a:solidFill>
                <a:schemeClr val="accent6">
                  <a:lumMod val="75000"/>
                </a:schemeClr>
              </a:solidFill>
              <a:latin typeface="Tahoma" charset="0"/>
              <a:ea typeface="ＭＳ Ｐゴシック" charset="0"/>
              <a:cs typeface="Tahoma" charset="0"/>
            </a:endParaRPr>
          </a:p>
        </p:txBody>
      </p:sp>
      <p:sp>
        <p:nvSpPr>
          <p:cNvPr id="243717" name="TextBox 1"/>
          <p:cNvSpPr txBox="1">
            <a:spLocks noChangeArrowheads="1"/>
          </p:cNvSpPr>
          <p:nvPr/>
        </p:nvSpPr>
        <p:spPr bwMode="auto">
          <a:xfrm>
            <a:off x="457200" y="6019800"/>
            <a:ext cx="10175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FFFF"/>
                </a:solidFill>
              </a:rPr>
              <a:t>AFTER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386" name="Rectangle 2"/>
          <p:cNvSpPr>
            <a:spLocks noGrp="1"/>
          </p:cNvSpPr>
          <p:nvPr>
            <p:ph type="title"/>
          </p:nvPr>
        </p:nvSpPr>
        <p:spPr bwMode="auto">
          <a:xfrm>
            <a:off x="1752600" y="381000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</a:p>
        </p:txBody>
      </p:sp>
      <p:pic>
        <p:nvPicPr>
          <p:cNvPr id="245763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838200"/>
            <a:ext cx="7519988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776413" y="914400"/>
            <a:ext cx="5591175" cy="708025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ahoma" charset="0"/>
                <a:ea typeface="ＭＳ Ｐゴシック" charset="0"/>
                <a:cs typeface="Tahoma" charset="0"/>
              </a:rPr>
              <a:t>1429 Dry Creek Road, San Jose, CA 95125</a:t>
            </a:r>
          </a:p>
          <a:p>
            <a:pPr>
              <a:defRPr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ahoma" charset="0"/>
                <a:ea typeface="ＭＳ Ｐゴシック" charset="0"/>
                <a:cs typeface="Tahoma" charset="0"/>
              </a:rPr>
              <a:t>Kitchen</a:t>
            </a:r>
            <a:endParaRPr lang="en-US" sz="1800" dirty="0">
              <a:solidFill>
                <a:schemeClr val="accent6">
                  <a:lumMod val="75000"/>
                </a:schemeClr>
              </a:solidFill>
              <a:latin typeface="Tahoma" charset="0"/>
              <a:ea typeface="ＭＳ Ｐゴシック" charset="0"/>
              <a:cs typeface="Tahoma" charset="0"/>
            </a:endParaRPr>
          </a:p>
        </p:txBody>
      </p:sp>
      <p:sp>
        <p:nvSpPr>
          <p:cNvPr id="245765" name="TextBox 1"/>
          <p:cNvSpPr txBox="1">
            <a:spLocks noChangeArrowheads="1"/>
          </p:cNvSpPr>
          <p:nvPr/>
        </p:nvSpPr>
        <p:spPr bwMode="auto">
          <a:xfrm>
            <a:off x="3943350" y="6019800"/>
            <a:ext cx="12080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FFFF"/>
                </a:solidFill>
              </a:rPr>
              <a:t>BEFORE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386" name="Rectangle 2"/>
          <p:cNvSpPr>
            <a:spLocks noGrp="1"/>
          </p:cNvSpPr>
          <p:nvPr>
            <p:ph type="title"/>
          </p:nvPr>
        </p:nvSpPr>
        <p:spPr bwMode="auto">
          <a:xfrm>
            <a:off x="1752600" y="381000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</a:p>
        </p:txBody>
      </p:sp>
      <p:pic>
        <p:nvPicPr>
          <p:cNvPr id="247811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914400"/>
            <a:ext cx="8223250" cy="548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776413" y="968375"/>
            <a:ext cx="5591175" cy="708025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ahoma" charset="0"/>
                <a:ea typeface="ＭＳ Ｐゴシック" charset="0"/>
                <a:cs typeface="Tahoma" charset="0"/>
              </a:rPr>
              <a:t>1429 Dry Creek Road, San Jose, CA 95125</a:t>
            </a:r>
          </a:p>
          <a:p>
            <a:pPr>
              <a:defRPr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ahoma" charset="0"/>
                <a:ea typeface="ＭＳ Ｐゴシック" charset="0"/>
                <a:cs typeface="Tahoma" charset="0"/>
              </a:rPr>
              <a:t>Kitchen</a:t>
            </a:r>
            <a:endParaRPr lang="en-US" sz="1800" dirty="0">
              <a:solidFill>
                <a:schemeClr val="accent6">
                  <a:lumMod val="75000"/>
                </a:schemeClr>
              </a:solidFill>
              <a:latin typeface="Tahoma" charset="0"/>
              <a:ea typeface="ＭＳ Ｐゴシック" charset="0"/>
              <a:cs typeface="Tahoma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38600" y="6019800"/>
            <a:ext cx="1017588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ahoma" charset="0"/>
                <a:ea typeface="ＭＳ Ｐゴシック" charset="0"/>
                <a:cs typeface="ＭＳ Ｐゴシック" charset="0"/>
              </a:rPr>
              <a:t>AFTER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386" name="Rectangle 2"/>
          <p:cNvSpPr>
            <a:spLocks noGrp="1"/>
          </p:cNvSpPr>
          <p:nvPr>
            <p:ph type="title"/>
          </p:nvPr>
        </p:nvSpPr>
        <p:spPr bwMode="auto">
          <a:xfrm>
            <a:off x="1752600" y="381000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</a:p>
        </p:txBody>
      </p:sp>
      <p:pic>
        <p:nvPicPr>
          <p:cNvPr id="249859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838200"/>
            <a:ext cx="7519988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776413" y="914400"/>
            <a:ext cx="5591175" cy="708025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ahoma" charset="0"/>
                <a:ea typeface="ＭＳ Ｐゴシック" charset="0"/>
                <a:cs typeface="Tahoma" charset="0"/>
              </a:rPr>
              <a:t>1429 Dry Creek Road, San Jose, CA 95125</a:t>
            </a:r>
          </a:p>
          <a:p>
            <a:pPr>
              <a:defRPr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ahoma" charset="0"/>
                <a:ea typeface="ＭＳ Ｐゴシック" charset="0"/>
                <a:cs typeface="Tahoma" charset="0"/>
              </a:rPr>
              <a:t>Master Bathroom</a:t>
            </a:r>
            <a:endParaRPr lang="en-US" sz="1800" dirty="0">
              <a:solidFill>
                <a:schemeClr val="accent6">
                  <a:lumMod val="75000"/>
                </a:schemeClr>
              </a:solidFill>
              <a:latin typeface="Tahoma" charset="0"/>
              <a:ea typeface="ＭＳ Ｐゴシック" charset="0"/>
              <a:cs typeface="Tahoma" charset="0"/>
            </a:endParaRPr>
          </a:p>
        </p:txBody>
      </p:sp>
      <p:sp>
        <p:nvSpPr>
          <p:cNvPr id="249861" name="TextBox 1"/>
          <p:cNvSpPr txBox="1">
            <a:spLocks noChangeArrowheads="1"/>
          </p:cNvSpPr>
          <p:nvPr/>
        </p:nvSpPr>
        <p:spPr bwMode="auto">
          <a:xfrm>
            <a:off x="3943350" y="6019800"/>
            <a:ext cx="12080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FFFF"/>
                </a:solidFill>
              </a:rPr>
              <a:t>BEFORE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386" name="Rectangle 2"/>
          <p:cNvSpPr>
            <a:spLocks noGrp="1"/>
          </p:cNvSpPr>
          <p:nvPr>
            <p:ph type="title"/>
          </p:nvPr>
        </p:nvSpPr>
        <p:spPr bwMode="auto">
          <a:xfrm>
            <a:off x="1752600" y="381000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</a:p>
        </p:txBody>
      </p:sp>
      <p:pic>
        <p:nvPicPr>
          <p:cNvPr id="251907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838200"/>
            <a:ext cx="8447087" cy="563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776413" y="914400"/>
            <a:ext cx="5591175" cy="708025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ahoma" charset="0"/>
                <a:ea typeface="ＭＳ Ｐゴシック" charset="0"/>
                <a:cs typeface="Tahoma" charset="0"/>
              </a:rPr>
              <a:t>1429 Dry Creek Road, San Jose, CA 95125</a:t>
            </a:r>
          </a:p>
          <a:p>
            <a:pPr>
              <a:defRPr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ahoma" charset="0"/>
                <a:ea typeface="ＭＳ Ｐゴシック" charset="0"/>
                <a:cs typeface="Tahoma" charset="0"/>
              </a:rPr>
              <a:t>Master Bathroom</a:t>
            </a:r>
            <a:endParaRPr lang="en-US" sz="1800" dirty="0">
              <a:solidFill>
                <a:schemeClr val="accent6">
                  <a:lumMod val="75000"/>
                </a:schemeClr>
              </a:solidFill>
              <a:latin typeface="Tahoma" charset="0"/>
              <a:ea typeface="ＭＳ Ｐゴシック" charset="0"/>
              <a:cs typeface="Tahoma" charset="0"/>
            </a:endParaRPr>
          </a:p>
        </p:txBody>
      </p:sp>
      <p:sp>
        <p:nvSpPr>
          <p:cNvPr id="251909" name="TextBox 1"/>
          <p:cNvSpPr txBox="1">
            <a:spLocks noChangeArrowheads="1"/>
          </p:cNvSpPr>
          <p:nvPr/>
        </p:nvSpPr>
        <p:spPr bwMode="auto">
          <a:xfrm>
            <a:off x="7772400" y="6019800"/>
            <a:ext cx="10175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AFTER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386" name="Rectangle 2"/>
          <p:cNvSpPr>
            <a:spLocks noGrp="1"/>
          </p:cNvSpPr>
          <p:nvPr>
            <p:ph type="title"/>
          </p:nvPr>
        </p:nvSpPr>
        <p:spPr bwMode="auto">
          <a:xfrm>
            <a:off x="1752600" y="381000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</a:p>
        </p:txBody>
      </p:sp>
      <p:sp>
        <p:nvSpPr>
          <p:cNvPr id="125955" name="Content Placeholder 2"/>
          <p:cNvSpPr>
            <a:spLocks noGrp="1"/>
          </p:cNvSpPr>
          <p:nvPr>
            <p:ph idx="1"/>
          </p:nvPr>
        </p:nvSpPr>
        <p:spPr>
          <a:xfrm>
            <a:off x="990600" y="2590800"/>
            <a:ext cx="7924800" cy="4105275"/>
          </a:xfrm>
        </p:spPr>
        <p:txBody>
          <a:bodyPr/>
          <a:lstStyle/>
          <a:p>
            <a:pPr>
              <a:buFont typeface="Wingdings" charset="0"/>
              <a:buChar char="§"/>
              <a:defRPr/>
            </a:pPr>
            <a:r>
              <a:rPr lang="en-US" b="1" dirty="0">
                <a:solidFill>
                  <a:schemeClr val="bg1">
                    <a:lumMod val="65000"/>
                  </a:schemeClr>
                </a:solidFill>
                <a:ea typeface="ＭＳ Ｐゴシック" charset="0"/>
              </a:rPr>
              <a:t>4.6% of all houses sold were flips</a:t>
            </a:r>
          </a:p>
          <a:p>
            <a:pPr>
              <a:buFont typeface="Wingdings" charset="0"/>
              <a:buChar char="§"/>
              <a:defRPr/>
            </a:pPr>
            <a:r>
              <a:rPr lang="en-US" b="1" dirty="0">
                <a:solidFill>
                  <a:schemeClr val="bg1">
                    <a:lumMod val="65000"/>
                  </a:schemeClr>
                </a:solidFill>
                <a:ea typeface="ＭＳ Ｐゴシック" charset="0"/>
              </a:rPr>
              <a:t>$58,000 average </a:t>
            </a:r>
            <a:r>
              <a:rPr lang="en-US" b="1" i="1" u="sng" dirty="0">
                <a:solidFill>
                  <a:schemeClr val="bg1">
                    <a:lumMod val="65000"/>
                  </a:schemeClr>
                </a:solidFill>
                <a:ea typeface="ＭＳ Ｐゴシック" charset="0"/>
              </a:rPr>
              <a:t>gross profit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  <a:ea typeface="ＭＳ Ｐゴシック" charset="0"/>
              </a:rPr>
              <a:t> in the U.S.</a:t>
            </a:r>
          </a:p>
          <a:p>
            <a:pPr>
              <a:buFont typeface="Wingdings" charset="0"/>
              <a:buChar char="§"/>
              <a:defRPr/>
            </a:pPr>
            <a:r>
              <a:rPr lang="en-US" b="1" dirty="0">
                <a:solidFill>
                  <a:schemeClr val="bg1">
                    <a:lumMod val="65000"/>
                  </a:schemeClr>
                </a:solidFill>
                <a:ea typeface="ＭＳ Ｐゴシック" charset="0"/>
              </a:rPr>
              <a:t>$156,000 average </a:t>
            </a:r>
            <a:r>
              <a:rPr lang="en-US" b="1" i="1" u="sng" dirty="0">
                <a:solidFill>
                  <a:schemeClr val="bg1">
                    <a:lumMod val="65000"/>
                  </a:schemeClr>
                </a:solidFill>
                <a:ea typeface="ＭＳ Ｐゴシック" charset="0"/>
              </a:rPr>
              <a:t>gross profit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  <a:ea typeface="ＭＳ Ｐゴシック" charset="0"/>
              </a:rPr>
              <a:t> in the Bay Area</a:t>
            </a:r>
          </a:p>
          <a:p>
            <a:pPr>
              <a:buFont typeface="Wingdings" charset="0"/>
              <a:buChar char="§"/>
              <a:defRPr/>
            </a:pPr>
            <a:r>
              <a:rPr lang="en-US" b="1" dirty="0">
                <a:solidFill>
                  <a:schemeClr val="bg1">
                    <a:lumMod val="65000"/>
                  </a:schemeClr>
                </a:solidFill>
                <a:ea typeface="ＭＳ Ｐゴシック" charset="0"/>
              </a:rPr>
              <a:t>$162,000 average </a:t>
            </a:r>
            <a:r>
              <a:rPr lang="en-US" b="1" i="1" u="sng" dirty="0">
                <a:solidFill>
                  <a:schemeClr val="bg1">
                    <a:lumMod val="65000"/>
                  </a:schemeClr>
                </a:solidFill>
                <a:ea typeface="ＭＳ Ｐゴシック" charset="0"/>
              </a:rPr>
              <a:t>gross profit 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  <a:ea typeface="ＭＳ Ｐゴシック" charset="0"/>
              </a:rPr>
              <a:t>in the South Bay</a:t>
            </a:r>
          </a:p>
        </p:txBody>
      </p:sp>
      <p:sp>
        <p:nvSpPr>
          <p:cNvPr id="125956" name="TextBox 3"/>
          <p:cNvSpPr txBox="1">
            <a:spLocks noChangeArrowheads="1"/>
          </p:cNvSpPr>
          <p:nvPr/>
        </p:nvSpPr>
        <p:spPr bwMode="auto">
          <a:xfrm>
            <a:off x="1719263" y="1135063"/>
            <a:ext cx="570547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0E466A"/>
                </a:solidFill>
              </a:rPr>
              <a:t>Flipping Facts 2013</a:t>
            </a:r>
            <a:endParaRPr lang="en-US" sz="4000">
              <a:solidFill>
                <a:srgbClr val="0E466A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300" fill="hold"/>
                                        <p:tgtEl>
                                          <p:spTgt spid="125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300" fill="hold"/>
                                        <p:tgtEl>
                                          <p:spTgt spid="1259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300" fill="hold"/>
                                        <p:tgtEl>
                                          <p:spTgt spid="125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300" fill="hold"/>
                                        <p:tgtEl>
                                          <p:spTgt spid="1259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386" name="Rectangle 2"/>
          <p:cNvSpPr>
            <a:spLocks noGrp="1"/>
          </p:cNvSpPr>
          <p:nvPr>
            <p:ph type="title"/>
          </p:nvPr>
        </p:nvSpPr>
        <p:spPr bwMode="auto">
          <a:xfrm>
            <a:off x="1752600" y="381000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49500" y="914400"/>
            <a:ext cx="4445000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ahoma" charset="0"/>
                <a:ea typeface="ＭＳ Ｐゴシック" charset="0"/>
                <a:cs typeface="Tahoma" charset="0"/>
              </a:rPr>
              <a:t>Silicon Valley Flip Example</a:t>
            </a:r>
            <a:br>
              <a:rPr lang="en-US" sz="2400" dirty="0">
                <a:solidFill>
                  <a:schemeClr val="accent6">
                    <a:lumMod val="75000"/>
                  </a:schemeClr>
                </a:solidFill>
                <a:latin typeface="Tahoma" charset="0"/>
                <a:ea typeface="ＭＳ Ｐゴシック" charset="0"/>
                <a:cs typeface="Tahoma" charset="0"/>
              </a:rPr>
            </a:b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ahoma" charset="0"/>
                <a:ea typeface="ＭＳ Ｐゴシック" charset="0"/>
                <a:cs typeface="Tahoma" charset="0"/>
              </a:rPr>
              <a:t>High-End High Added Value</a:t>
            </a:r>
            <a:endParaRPr lang="en-US" sz="2000" dirty="0">
              <a:solidFill>
                <a:schemeClr val="accent6">
                  <a:lumMod val="75000"/>
                </a:schemeClr>
              </a:solidFill>
              <a:latin typeface="Tahoma" charset="0"/>
              <a:ea typeface="ＭＳ Ｐゴシック" charset="0"/>
              <a:cs typeface="Tahoma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1981200" y="1874838"/>
          <a:ext cx="5105400" cy="4468816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2945424"/>
                <a:gridCol w="2159976"/>
              </a:tblGrid>
              <a:tr h="498496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1429 Dry</a:t>
                      </a:r>
                      <a:r>
                        <a:rPr lang="en-US" sz="1800" baseline="0" dirty="0" smtClean="0"/>
                        <a:t> Creek Rd.</a:t>
                      </a:r>
                      <a:endParaRPr lang="en-US" sz="1800" dirty="0"/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1967,</a:t>
                      </a:r>
                      <a:r>
                        <a:rPr lang="en-US" sz="1800" baseline="0" dirty="0" smtClean="0"/>
                        <a:t> 2013</a:t>
                      </a:r>
                      <a:endParaRPr lang="en-US" sz="1800" dirty="0" smtClean="0"/>
                    </a:p>
                  </a:txBody>
                  <a:tcPr marT="45707" marB="45707"/>
                </a:tc>
              </a:tr>
              <a:tr h="498496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Resale Price:</a:t>
                      </a:r>
                      <a:endParaRPr lang="en-US" sz="1800" dirty="0"/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$1,945,000</a:t>
                      </a:r>
                      <a:endParaRPr lang="en-US" sz="1800" dirty="0"/>
                    </a:p>
                  </a:txBody>
                  <a:tcPr marT="45707" marB="45707"/>
                </a:tc>
              </a:tr>
              <a:tr h="48084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Purchase</a:t>
                      </a:r>
                      <a:r>
                        <a:rPr lang="en-US" sz="1800" baseline="0" dirty="0" smtClean="0"/>
                        <a:t> Price:</a:t>
                      </a:r>
                      <a:endParaRPr lang="en-US" sz="1800" dirty="0"/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$1,200,000</a:t>
                      </a:r>
                      <a:endParaRPr lang="en-US" sz="1800" dirty="0"/>
                    </a:p>
                  </a:txBody>
                  <a:tcPr marT="45707" marB="45707"/>
                </a:tc>
              </a:tr>
              <a:tr h="498496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Bedrooms/Bath/Gar</a:t>
                      </a:r>
                      <a:endParaRPr lang="en-US" sz="1800" dirty="0"/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4/3.5/3</a:t>
                      </a:r>
                      <a:endParaRPr lang="en-US" sz="1800" dirty="0"/>
                    </a:p>
                  </a:txBody>
                  <a:tcPr marT="45707" marB="45707"/>
                </a:tc>
              </a:tr>
              <a:tr h="498496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Rehab Costs</a:t>
                      </a:r>
                      <a:endParaRPr lang="en-US" sz="1800" dirty="0"/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$512,000</a:t>
                      </a:r>
                      <a:endParaRPr lang="en-US" sz="1800" dirty="0"/>
                    </a:p>
                  </a:txBody>
                  <a:tcPr marT="45707" marB="45707"/>
                </a:tc>
              </a:tr>
              <a:tr h="498496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Square Feet:</a:t>
                      </a:r>
                      <a:endParaRPr lang="en-US" sz="1800" dirty="0"/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3,100</a:t>
                      </a:r>
                      <a:endParaRPr lang="en-US" sz="1800" dirty="0"/>
                    </a:p>
                  </a:txBody>
                  <a:tcPr marT="45707" marB="45707"/>
                </a:tc>
              </a:tr>
              <a:tr h="498496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Hold Time</a:t>
                      </a:r>
                      <a:endParaRPr lang="en-US" sz="1800" dirty="0"/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 months</a:t>
                      </a:r>
                      <a:endParaRPr lang="en-US" sz="1800" dirty="0"/>
                    </a:p>
                  </a:txBody>
                  <a:tcPr marT="45707" marB="45707"/>
                </a:tc>
              </a:tr>
              <a:tr h="498496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Lot Size:</a:t>
                      </a:r>
                      <a:endParaRPr lang="en-US" sz="1800" dirty="0"/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10,738</a:t>
                      </a:r>
                      <a:endParaRPr lang="en-US" sz="1800" dirty="0"/>
                    </a:p>
                  </a:txBody>
                  <a:tcPr marT="45707" marB="45707"/>
                </a:tc>
              </a:tr>
              <a:tr h="498496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Profit</a:t>
                      </a:r>
                      <a:endParaRPr lang="en-US" sz="1800" dirty="0"/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$102,000</a:t>
                      </a:r>
                      <a:endParaRPr lang="en-US" sz="1800" dirty="0"/>
                    </a:p>
                  </a:txBody>
                  <a:tcPr marT="45707" marB="45707"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386" name="Rectangle 2"/>
          <p:cNvSpPr>
            <a:spLocks noGrp="1"/>
          </p:cNvSpPr>
          <p:nvPr>
            <p:ph type="title"/>
          </p:nvPr>
        </p:nvSpPr>
        <p:spPr bwMode="auto">
          <a:xfrm>
            <a:off x="1752600" y="381000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</a:p>
        </p:txBody>
      </p:sp>
      <p:pic>
        <p:nvPicPr>
          <p:cNvPr id="256003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" y="838200"/>
            <a:ext cx="8458200" cy="564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062163" y="914400"/>
            <a:ext cx="5019675" cy="70802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ahoma" charset="0"/>
                <a:ea typeface="ＭＳ Ｐゴシック" charset="0"/>
                <a:cs typeface="Tahoma" charset="0"/>
              </a:rPr>
              <a:t>1465 Bent Drive, Campbell, CA 95008</a:t>
            </a:r>
          </a:p>
          <a:p>
            <a:pPr>
              <a:defRPr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ahoma" charset="0"/>
                <a:ea typeface="ＭＳ Ｐゴシック" charset="0"/>
                <a:cs typeface="Tahoma" charset="0"/>
              </a:rPr>
              <a:t>Front View</a:t>
            </a:r>
            <a:endParaRPr lang="en-US" sz="1800" dirty="0">
              <a:solidFill>
                <a:schemeClr val="accent6">
                  <a:lumMod val="75000"/>
                </a:schemeClr>
              </a:solidFill>
              <a:latin typeface="Tahoma" charset="0"/>
              <a:ea typeface="ＭＳ Ｐゴシック" charset="0"/>
              <a:cs typeface="Tahoma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67163" y="5943600"/>
            <a:ext cx="120967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ahoma" charset="0"/>
                <a:ea typeface="ＭＳ Ｐゴシック" charset="0"/>
                <a:cs typeface="ＭＳ Ｐゴシック" charset="0"/>
              </a:rPr>
              <a:t>BEFORE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386" name="Rectangle 2"/>
          <p:cNvSpPr>
            <a:spLocks noGrp="1"/>
          </p:cNvSpPr>
          <p:nvPr>
            <p:ph type="title"/>
          </p:nvPr>
        </p:nvSpPr>
        <p:spPr bwMode="auto">
          <a:xfrm>
            <a:off x="1752600" y="381000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</a:p>
        </p:txBody>
      </p:sp>
      <p:pic>
        <p:nvPicPr>
          <p:cNvPr id="258051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788988"/>
            <a:ext cx="8534400" cy="568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062163" y="914400"/>
            <a:ext cx="5019675" cy="70802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ahoma" charset="0"/>
                <a:ea typeface="ＭＳ Ｐゴシック" charset="0"/>
                <a:cs typeface="Tahoma" charset="0"/>
              </a:rPr>
              <a:t>1465 Bent Drive, Campbell, CA 95008</a:t>
            </a:r>
          </a:p>
          <a:p>
            <a:pPr>
              <a:defRPr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ahoma" charset="0"/>
                <a:ea typeface="ＭＳ Ｐゴシック" charset="0"/>
                <a:cs typeface="Tahoma" charset="0"/>
              </a:rPr>
              <a:t>Front View</a:t>
            </a:r>
            <a:endParaRPr lang="en-US" sz="1800" dirty="0">
              <a:solidFill>
                <a:schemeClr val="accent6">
                  <a:lumMod val="75000"/>
                </a:schemeClr>
              </a:solidFill>
              <a:latin typeface="Tahoma" charset="0"/>
              <a:ea typeface="ＭＳ Ｐゴシック" charset="0"/>
              <a:cs typeface="Tahoma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62413" y="6096000"/>
            <a:ext cx="101917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ahoma" charset="0"/>
                <a:ea typeface="ＭＳ Ｐゴシック" charset="0"/>
                <a:cs typeface="ＭＳ Ｐゴシック" charset="0"/>
              </a:rPr>
              <a:t>AFTER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386" name="Rectangle 2"/>
          <p:cNvSpPr>
            <a:spLocks noGrp="1"/>
          </p:cNvSpPr>
          <p:nvPr>
            <p:ph type="title"/>
          </p:nvPr>
        </p:nvSpPr>
        <p:spPr bwMode="auto">
          <a:xfrm>
            <a:off x="1752600" y="381000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</a:p>
        </p:txBody>
      </p:sp>
      <p:pic>
        <p:nvPicPr>
          <p:cNvPr id="260099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0688" y="838200"/>
            <a:ext cx="8418512" cy="561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062163" y="914400"/>
            <a:ext cx="5019675" cy="708025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ahoma" charset="0"/>
                <a:ea typeface="ＭＳ Ｐゴシック" charset="0"/>
                <a:cs typeface="Tahoma" charset="0"/>
              </a:rPr>
              <a:t>1465 Bent Drive, Campbell, CA 95008</a:t>
            </a:r>
          </a:p>
          <a:p>
            <a:pPr>
              <a:defRPr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ahoma" charset="0"/>
                <a:ea typeface="ＭＳ Ｐゴシック" charset="0"/>
                <a:cs typeface="Tahoma" charset="0"/>
              </a:rPr>
              <a:t>Kitchen</a:t>
            </a:r>
            <a:endParaRPr lang="en-US" sz="1800" dirty="0">
              <a:solidFill>
                <a:schemeClr val="accent6">
                  <a:lumMod val="75000"/>
                </a:schemeClr>
              </a:solidFill>
              <a:latin typeface="Tahoma" charset="0"/>
              <a:ea typeface="ＭＳ Ｐゴシック" charset="0"/>
              <a:cs typeface="Tahoma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86200" y="6019800"/>
            <a:ext cx="1305140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en-US" sz="2000" spc="150" dirty="0">
                <a:ln w="11430"/>
                <a:solidFill>
                  <a:schemeClr val="accent4">
                    <a:lumMod val="50000"/>
                  </a:schemeClr>
                </a:solidFill>
                <a:latin typeface="Tahoma" charset="0"/>
                <a:ea typeface="ＭＳ Ｐゴシック" charset="0"/>
                <a:cs typeface="ＭＳ Ｐゴシック" charset="0"/>
              </a:rPr>
              <a:t>BEFORE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386" name="Rectangle 2"/>
          <p:cNvSpPr>
            <a:spLocks noGrp="1"/>
          </p:cNvSpPr>
          <p:nvPr>
            <p:ph type="title"/>
          </p:nvPr>
        </p:nvSpPr>
        <p:spPr bwMode="auto">
          <a:xfrm>
            <a:off x="1752600" y="381000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</a:p>
        </p:txBody>
      </p:sp>
      <p:pic>
        <p:nvPicPr>
          <p:cNvPr id="262147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838200"/>
            <a:ext cx="8453438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062163" y="914400"/>
            <a:ext cx="5019675" cy="708025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ahoma" charset="0"/>
                <a:ea typeface="ＭＳ Ｐゴシック" charset="0"/>
                <a:cs typeface="Tahoma" charset="0"/>
              </a:rPr>
              <a:t>1465 Bent Drive, Campbell, CA 95008</a:t>
            </a:r>
          </a:p>
          <a:p>
            <a:pPr>
              <a:defRPr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ahoma" charset="0"/>
                <a:ea typeface="ＭＳ Ｐゴシック" charset="0"/>
                <a:cs typeface="Tahoma" charset="0"/>
              </a:rPr>
              <a:t>Kitchen</a:t>
            </a:r>
            <a:endParaRPr lang="en-US" sz="1800" dirty="0">
              <a:solidFill>
                <a:schemeClr val="accent6">
                  <a:lumMod val="75000"/>
                </a:schemeClr>
              </a:solidFill>
              <a:latin typeface="Tahoma" charset="0"/>
              <a:ea typeface="ＭＳ Ｐゴシック" charset="0"/>
              <a:cs typeface="Tahoma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" y="6019800"/>
            <a:ext cx="1095172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en-US" sz="20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AFTER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386" name="Rectangle 2"/>
          <p:cNvSpPr>
            <a:spLocks noGrp="1"/>
          </p:cNvSpPr>
          <p:nvPr>
            <p:ph type="title"/>
          </p:nvPr>
        </p:nvSpPr>
        <p:spPr bwMode="auto">
          <a:xfrm>
            <a:off x="1752600" y="381000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</a:p>
        </p:txBody>
      </p:sp>
      <p:pic>
        <p:nvPicPr>
          <p:cNvPr id="26419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8288" y="838200"/>
            <a:ext cx="8494712" cy="566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062163" y="914400"/>
            <a:ext cx="5019675" cy="708025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ahoma" charset="0"/>
                <a:ea typeface="ＭＳ Ｐゴシック" charset="0"/>
                <a:cs typeface="Tahoma" charset="0"/>
              </a:rPr>
              <a:t>1465 Bent Drive, Campbell, CA 95008</a:t>
            </a:r>
          </a:p>
          <a:p>
            <a:pPr>
              <a:defRPr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ahoma" charset="0"/>
                <a:ea typeface="ＭＳ Ｐゴシック" charset="0"/>
                <a:cs typeface="Tahoma" charset="0"/>
              </a:rPr>
              <a:t>Family Room</a:t>
            </a:r>
            <a:endParaRPr lang="en-US" sz="1800" dirty="0">
              <a:solidFill>
                <a:schemeClr val="accent6">
                  <a:lumMod val="75000"/>
                </a:schemeClr>
              </a:solidFill>
              <a:latin typeface="Tahoma" charset="0"/>
              <a:ea typeface="ＭＳ Ｐゴシック" charset="0"/>
              <a:cs typeface="Tahoma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62400" y="6096000"/>
            <a:ext cx="1305140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en-US" sz="2000" spc="150" dirty="0">
                <a:ln w="11430"/>
                <a:solidFill>
                  <a:schemeClr val="accent4">
                    <a:lumMod val="50000"/>
                  </a:schemeClr>
                </a:solidFill>
                <a:latin typeface="Tahoma" charset="0"/>
                <a:ea typeface="ＭＳ Ｐゴシック" charset="0"/>
                <a:cs typeface="ＭＳ Ｐゴシック" charset="0"/>
              </a:rPr>
              <a:t>BEFORE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386" name="Rectangle 2"/>
          <p:cNvSpPr>
            <a:spLocks noGrp="1"/>
          </p:cNvSpPr>
          <p:nvPr>
            <p:ph type="title"/>
          </p:nvPr>
        </p:nvSpPr>
        <p:spPr bwMode="auto">
          <a:xfrm>
            <a:off x="1752600" y="381000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pic>
        <p:nvPicPr>
          <p:cNvPr id="266242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830263"/>
            <a:ext cx="8534400" cy="584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062163" y="914400"/>
            <a:ext cx="5019675" cy="70802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ahoma" charset="0"/>
                <a:ea typeface="ＭＳ Ｐゴシック" charset="0"/>
                <a:cs typeface="Tahoma" charset="0"/>
              </a:rPr>
              <a:t>1465 Bent Drive, Campbell, CA 95008</a:t>
            </a:r>
          </a:p>
          <a:p>
            <a:pPr>
              <a:defRPr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ahoma" charset="0"/>
                <a:ea typeface="ＭＳ Ｐゴシック" charset="0"/>
                <a:cs typeface="Tahoma" charset="0"/>
              </a:rPr>
              <a:t>Family Room</a:t>
            </a:r>
            <a:endParaRPr lang="en-US" sz="1800" dirty="0">
              <a:solidFill>
                <a:schemeClr val="accent6">
                  <a:lumMod val="75000"/>
                </a:schemeClr>
              </a:solidFill>
              <a:latin typeface="Tahoma" charset="0"/>
              <a:ea typeface="ＭＳ Ｐゴシック" charset="0"/>
              <a:cs typeface="Tahoma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14800" y="6096000"/>
            <a:ext cx="1095172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en-US" sz="2000" spc="150" dirty="0">
                <a:ln w="11430"/>
                <a:solidFill>
                  <a:srgbClr val="0E293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AFTER</a:t>
            </a: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386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1752600" y="381000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461125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</a:p>
        </p:txBody>
      </p:sp>
      <p:pic>
        <p:nvPicPr>
          <p:cNvPr id="268291" name="Picture 7" descr="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914400"/>
            <a:ext cx="81534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8292" name="TextBox 11"/>
          <p:cNvSpPr txBox="1">
            <a:spLocks noChangeArrowheads="1"/>
          </p:cNvSpPr>
          <p:nvPr/>
        </p:nvSpPr>
        <p:spPr bwMode="auto">
          <a:xfrm>
            <a:off x="2062163" y="1066800"/>
            <a:ext cx="5018087" cy="708025"/>
          </a:xfrm>
          <a:prstGeom prst="rect">
            <a:avLst/>
          </a:prstGeom>
          <a:solidFill>
            <a:srgbClr val="FFFFFF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E466A"/>
                </a:solidFill>
              </a:rPr>
              <a:t>1465 Bent Drive, Campbell, CA 95008</a:t>
            </a:r>
          </a:p>
          <a:p>
            <a:r>
              <a:rPr lang="en-US" sz="2000">
                <a:solidFill>
                  <a:srgbClr val="0E466A"/>
                </a:solidFill>
              </a:rPr>
              <a:t>Back Patio</a:t>
            </a:r>
            <a:endParaRPr lang="en-US" sz="1800">
              <a:solidFill>
                <a:srgbClr val="0E466A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2660" y="6019800"/>
            <a:ext cx="1305140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en-US" sz="2000" spc="150" dirty="0">
                <a:ln w="11430"/>
                <a:solidFill>
                  <a:schemeClr val="bg1"/>
                </a:solidFill>
                <a:latin typeface="Tahoma" charset="0"/>
                <a:ea typeface="ＭＳ Ｐゴシック" charset="0"/>
                <a:cs typeface="ＭＳ Ｐゴシック" charset="0"/>
              </a:rPr>
              <a:t>BEFORE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386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1752600" y="381000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</a:p>
        </p:txBody>
      </p:sp>
      <p:pic>
        <p:nvPicPr>
          <p:cNvPr id="270339" name="Picture 7" descr="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838200"/>
            <a:ext cx="81534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0340" name="TextBox 11"/>
          <p:cNvSpPr txBox="1">
            <a:spLocks noChangeArrowheads="1"/>
          </p:cNvSpPr>
          <p:nvPr/>
        </p:nvSpPr>
        <p:spPr bwMode="auto">
          <a:xfrm>
            <a:off x="2062163" y="914400"/>
            <a:ext cx="5018087" cy="708025"/>
          </a:xfrm>
          <a:prstGeom prst="rect">
            <a:avLst/>
          </a:prstGeom>
          <a:solidFill>
            <a:srgbClr val="FFFFFF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E466A"/>
                </a:solidFill>
              </a:rPr>
              <a:t>1465 Bent Drive, Campbell, CA 95008</a:t>
            </a:r>
          </a:p>
          <a:p>
            <a:r>
              <a:rPr lang="en-US" sz="2000">
                <a:solidFill>
                  <a:srgbClr val="0E466A"/>
                </a:solidFill>
              </a:rPr>
              <a:t>Back Patio</a:t>
            </a:r>
            <a:endParaRPr lang="en-US" sz="1800">
              <a:solidFill>
                <a:srgbClr val="0E466A"/>
              </a:solidFill>
            </a:endParaRPr>
          </a:p>
        </p:txBody>
      </p:sp>
      <p:sp>
        <p:nvSpPr>
          <p:cNvPr id="281608" name="Rectangle 8"/>
          <p:cNvSpPr>
            <a:spLocks noChangeArrowheads="1"/>
          </p:cNvSpPr>
          <p:nvPr/>
        </p:nvSpPr>
        <p:spPr bwMode="auto">
          <a:xfrm>
            <a:off x="3657600" y="6019800"/>
            <a:ext cx="17208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tIns="0" rIns="45720" bIns="0" anchor="b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bg2"/>
                </a:solidFill>
                <a:latin typeface="Tahoma" charset="0"/>
                <a:ea typeface="ＭＳ Ｐゴシック" charset="0"/>
                <a:cs typeface="ＭＳ Ｐゴシック" charset="0"/>
              </a:rPr>
              <a:t>AFTER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386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1752600" y="381000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</a:p>
        </p:txBody>
      </p:sp>
      <p:pic>
        <p:nvPicPr>
          <p:cNvPr id="272387" name="Picture 7" descr="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838200"/>
            <a:ext cx="8229600" cy="560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2388" name="TextBox 11"/>
          <p:cNvSpPr txBox="1">
            <a:spLocks noChangeArrowheads="1"/>
          </p:cNvSpPr>
          <p:nvPr/>
        </p:nvSpPr>
        <p:spPr bwMode="auto">
          <a:xfrm>
            <a:off x="2065338" y="914400"/>
            <a:ext cx="5018087" cy="708025"/>
          </a:xfrm>
          <a:prstGeom prst="rect">
            <a:avLst/>
          </a:prstGeom>
          <a:solidFill>
            <a:srgbClr val="FFFFFF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E466A"/>
                </a:solidFill>
              </a:rPr>
              <a:t>1465 Bent Drive, Campbell, CA 95008</a:t>
            </a:r>
          </a:p>
          <a:p>
            <a:r>
              <a:rPr lang="en-US" sz="2000">
                <a:solidFill>
                  <a:srgbClr val="0E466A"/>
                </a:solidFill>
              </a:rPr>
              <a:t>Back Yard</a:t>
            </a:r>
            <a:endParaRPr lang="en-US" sz="1800">
              <a:solidFill>
                <a:srgbClr val="0E466A"/>
              </a:solidFill>
            </a:endParaRPr>
          </a:p>
        </p:txBody>
      </p:sp>
      <p:sp>
        <p:nvSpPr>
          <p:cNvPr id="281608" name="Rectangle 8"/>
          <p:cNvSpPr>
            <a:spLocks noChangeArrowheads="1"/>
          </p:cNvSpPr>
          <p:nvPr/>
        </p:nvSpPr>
        <p:spPr bwMode="auto">
          <a:xfrm>
            <a:off x="457200" y="6019800"/>
            <a:ext cx="17208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tIns="0" rIns="45720" bIns="0" anchor="b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bg2"/>
                </a:solidFill>
                <a:latin typeface="Tahoma" charset="0"/>
                <a:ea typeface="ＭＳ Ｐゴシック" charset="0"/>
                <a:cs typeface="ＭＳ Ｐゴシック" charset="0"/>
              </a:rPr>
              <a:t>BEFORE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386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1752600" y="381000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</a:p>
        </p:txBody>
      </p:sp>
      <p:sp>
        <p:nvSpPr>
          <p:cNvPr id="128003" name="TextBox 3"/>
          <p:cNvSpPr txBox="1">
            <a:spLocks noChangeArrowheads="1"/>
          </p:cNvSpPr>
          <p:nvPr/>
        </p:nvSpPr>
        <p:spPr bwMode="auto">
          <a:xfrm>
            <a:off x="1974850" y="838200"/>
            <a:ext cx="51800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0E466A"/>
                </a:solidFill>
              </a:rPr>
              <a:t>Flipping Averages</a:t>
            </a:r>
            <a:endParaRPr lang="en-US" sz="4000">
              <a:solidFill>
                <a:srgbClr val="0E466A"/>
              </a:solidFill>
            </a:endParaRPr>
          </a:p>
        </p:txBody>
      </p:sp>
      <p:pic>
        <p:nvPicPr>
          <p:cNvPr id="128004" name="Picture 6" descr="Flipping Profit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600200"/>
            <a:ext cx="8458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386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1752600" y="381000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</a:p>
        </p:txBody>
      </p:sp>
      <p:pic>
        <p:nvPicPr>
          <p:cNvPr id="274435" name="Picture 7" descr="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838200"/>
            <a:ext cx="82296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4436" name="TextBox 11"/>
          <p:cNvSpPr txBox="1">
            <a:spLocks noChangeArrowheads="1"/>
          </p:cNvSpPr>
          <p:nvPr/>
        </p:nvSpPr>
        <p:spPr bwMode="auto">
          <a:xfrm>
            <a:off x="2062163" y="914400"/>
            <a:ext cx="5018087" cy="708025"/>
          </a:xfrm>
          <a:prstGeom prst="rect">
            <a:avLst/>
          </a:prstGeom>
          <a:solidFill>
            <a:srgbClr val="FFFFFF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E466A"/>
                </a:solidFill>
              </a:rPr>
              <a:t>1465 Bent Drive, Campbell, CA 95008</a:t>
            </a:r>
          </a:p>
          <a:p>
            <a:r>
              <a:rPr lang="en-US" sz="2000">
                <a:solidFill>
                  <a:srgbClr val="0E466A"/>
                </a:solidFill>
              </a:rPr>
              <a:t>Back Yard</a:t>
            </a:r>
            <a:endParaRPr lang="en-US" sz="1800">
              <a:solidFill>
                <a:srgbClr val="0E466A"/>
              </a:solidFill>
            </a:endParaRPr>
          </a:p>
        </p:txBody>
      </p:sp>
      <p:sp>
        <p:nvSpPr>
          <p:cNvPr id="281608" name="Rectangle 8"/>
          <p:cNvSpPr>
            <a:spLocks noChangeArrowheads="1"/>
          </p:cNvSpPr>
          <p:nvPr/>
        </p:nvSpPr>
        <p:spPr bwMode="auto">
          <a:xfrm>
            <a:off x="3733800" y="6019800"/>
            <a:ext cx="17208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tIns="0" rIns="45720" bIns="0" anchor="b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accent4">
                    <a:lumMod val="50000"/>
                  </a:schemeClr>
                </a:solidFill>
                <a:latin typeface="Tahoma" charset="0"/>
                <a:ea typeface="ＭＳ Ｐゴシック" charset="0"/>
                <a:cs typeface="ＭＳ Ｐゴシック" charset="0"/>
              </a:rPr>
              <a:t>AFTER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386" name="Rectangle 2"/>
          <p:cNvSpPr>
            <a:spLocks noGrp="1"/>
          </p:cNvSpPr>
          <p:nvPr>
            <p:ph type="title"/>
          </p:nvPr>
        </p:nvSpPr>
        <p:spPr bwMode="auto">
          <a:xfrm>
            <a:off x="1752600" y="381000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49500" y="914400"/>
            <a:ext cx="4445000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ahoma" charset="0"/>
                <a:ea typeface="ＭＳ Ｐゴシック" charset="0"/>
                <a:cs typeface="Tahoma" charset="0"/>
              </a:rPr>
              <a:t>Silicon Valley Flip Example</a:t>
            </a:r>
            <a:br>
              <a:rPr lang="en-US" sz="2400" dirty="0">
                <a:solidFill>
                  <a:schemeClr val="accent6">
                    <a:lumMod val="75000"/>
                  </a:schemeClr>
                </a:solidFill>
                <a:latin typeface="Tahoma" charset="0"/>
                <a:ea typeface="ＭＳ Ｐゴシック" charset="0"/>
                <a:cs typeface="Tahoma" charset="0"/>
              </a:rPr>
            </a:b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ahoma" charset="0"/>
                <a:ea typeface="ＭＳ Ｐゴシック" charset="0"/>
                <a:cs typeface="Tahoma" charset="0"/>
              </a:rPr>
              <a:t>High-End High Added Value</a:t>
            </a:r>
            <a:endParaRPr lang="en-US" sz="2000" dirty="0">
              <a:solidFill>
                <a:schemeClr val="accent6">
                  <a:lumMod val="75000"/>
                </a:schemeClr>
              </a:solidFill>
              <a:latin typeface="Tahoma" charset="0"/>
              <a:ea typeface="ＭＳ Ｐゴシック" charset="0"/>
              <a:cs typeface="Tahoma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2590800" y="1874838"/>
          <a:ext cx="3962400" cy="4078283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2057400"/>
                <a:gridCol w="1905000"/>
              </a:tblGrid>
              <a:tr h="370753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1465 Bent Drive</a:t>
                      </a:r>
                      <a:endParaRPr lang="en-US" sz="1800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endParaRPr lang="en-US" sz="1800" dirty="0" smtClean="0"/>
                    </a:p>
                  </a:txBody>
                  <a:tcPr marT="45710" marB="45710"/>
                </a:tc>
              </a:tr>
              <a:tr h="370753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Purchase Price:</a:t>
                      </a:r>
                      <a:endParaRPr lang="en-US" sz="1800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$550,000</a:t>
                      </a:r>
                      <a:endParaRPr lang="en-US" sz="1800" dirty="0"/>
                    </a:p>
                  </a:txBody>
                  <a:tcPr marT="45710" marB="45710"/>
                </a:tc>
              </a:tr>
              <a:tr h="370753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Purchase</a:t>
                      </a:r>
                      <a:r>
                        <a:rPr lang="en-US" sz="1800" baseline="0" dirty="0" smtClean="0"/>
                        <a:t> Closing:</a:t>
                      </a:r>
                      <a:endParaRPr lang="en-US" sz="1800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$1,177</a:t>
                      </a:r>
                      <a:endParaRPr lang="en-US" sz="1800" dirty="0"/>
                    </a:p>
                  </a:txBody>
                  <a:tcPr marT="45710" marB="45710"/>
                </a:tc>
              </a:tr>
              <a:tr h="370753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Resale Price:</a:t>
                      </a:r>
                      <a:endParaRPr lang="en-US" sz="1800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$1,625,000</a:t>
                      </a:r>
                      <a:endParaRPr lang="en-US" sz="1800" dirty="0"/>
                    </a:p>
                  </a:txBody>
                  <a:tcPr marT="45710" marB="45710"/>
                </a:tc>
              </a:tr>
              <a:tr h="370753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Hold Time</a:t>
                      </a:r>
                      <a:endParaRPr lang="en-US" sz="1800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15 Months</a:t>
                      </a:r>
                      <a:endParaRPr lang="en-US" sz="1800" dirty="0"/>
                    </a:p>
                  </a:txBody>
                  <a:tcPr marT="45710" marB="45710"/>
                </a:tc>
              </a:tr>
              <a:tr h="370753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Resale</a:t>
                      </a:r>
                      <a:r>
                        <a:rPr lang="en-US" sz="1800" baseline="0" dirty="0" smtClean="0"/>
                        <a:t> Closing:</a:t>
                      </a:r>
                      <a:endParaRPr lang="en-US" sz="1800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$87,893</a:t>
                      </a:r>
                      <a:endParaRPr lang="en-US" sz="1800" dirty="0"/>
                    </a:p>
                  </a:txBody>
                  <a:tcPr marT="45710" marB="45710"/>
                </a:tc>
              </a:tr>
              <a:tr h="370753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Total Rehab:</a:t>
                      </a:r>
                      <a:endParaRPr lang="en-US" sz="1800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$546,101</a:t>
                      </a:r>
                      <a:endParaRPr lang="en-US" sz="1800" dirty="0"/>
                    </a:p>
                  </a:txBody>
                  <a:tcPr marT="45710" marB="45710"/>
                </a:tc>
              </a:tr>
              <a:tr h="370753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Debt Service:</a:t>
                      </a:r>
                      <a:endParaRPr lang="en-US" sz="1800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$94,113</a:t>
                      </a:r>
                      <a:endParaRPr lang="en-US" sz="1800" dirty="0"/>
                    </a:p>
                  </a:txBody>
                  <a:tcPr marT="45710" marB="45710"/>
                </a:tc>
              </a:tr>
              <a:tr h="370753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Soft Costs:</a:t>
                      </a: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$19,272</a:t>
                      </a:r>
                      <a:endParaRPr lang="en-US" sz="1800" dirty="0"/>
                    </a:p>
                  </a:txBody>
                  <a:tcPr marT="45710" marB="45710"/>
                </a:tc>
              </a:tr>
              <a:tr h="370753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Operating Costs:</a:t>
                      </a:r>
                      <a:endParaRPr lang="en-US" sz="1800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$10,986</a:t>
                      </a:r>
                      <a:endParaRPr lang="en-US" sz="1800" dirty="0"/>
                    </a:p>
                  </a:txBody>
                  <a:tcPr marT="45710" marB="45710"/>
                </a:tc>
              </a:tr>
              <a:tr h="370753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Net Profit:</a:t>
                      </a:r>
                      <a:endParaRPr lang="en-US" sz="1800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$312,045</a:t>
                      </a:r>
                      <a:endParaRPr lang="en-US" sz="1800" dirty="0"/>
                    </a:p>
                  </a:txBody>
                  <a:tcPr marT="45710" marB="45710"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529" name="Content Placeholder 4" descr="hidden oaks.jpg"/>
          <p:cNvPicPr>
            <a:picLocks noGrp="1" noChangeAspect="1"/>
          </p:cNvPicPr>
          <p:nvPr>
            <p:ph idx="1"/>
          </p:nvPr>
        </p:nvPicPr>
        <p:blipFill>
          <a:blip r:embed="rId2"/>
          <a:srcRect l="2686" r="2686"/>
          <a:stretch>
            <a:fillRect/>
          </a:stretch>
        </p:blipFill>
        <p:spPr/>
      </p:pic>
      <p:sp>
        <p:nvSpPr>
          <p:cNvPr id="4" name="Rectangle 2"/>
          <p:cNvSpPr>
            <a:spLocks noGrp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5638800" y="3581400"/>
            <a:ext cx="2971800" cy="2895600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  <a:effectLst/>
          <a:extLst/>
        </p:spPr>
        <p:txBody>
          <a:bodyPr lIns="45720" tIns="0" rIns="45720" bIns="0" anchor="b"/>
          <a:lstStyle/>
          <a:p>
            <a:pPr algn="r">
              <a:defRPr/>
            </a:pPr>
            <a:endParaRPr lang="en-US">
              <a:solidFill>
                <a:schemeClr val="bg2">
                  <a:lumMod val="50000"/>
                </a:schemeClr>
              </a:solidFill>
              <a:latin typeface="Tahoma" charset="0"/>
              <a:ea typeface="ＭＳ Ｐゴシック" charset="0"/>
              <a:cs typeface="Tahoma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38800" y="3614738"/>
            <a:ext cx="2971800" cy="2862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800" dirty="0">
                <a:solidFill>
                  <a:schemeClr val="accent4">
                    <a:lumMod val="50000"/>
                  </a:schemeClr>
                </a:solidFill>
                <a:latin typeface="Tahoma" charset="0"/>
                <a:ea typeface="ＭＳ Ｐゴシック" charset="0"/>
                <a:cs typeface="ＭＳ Ｐゴシック" charset="0"/>
              </a:rPr>
              <a:t>Hidden Oaks </a:t>
            </a:r>
            <a:br>
              <a:rPr lang="en-US" sz="1800" dirty="0">
                <a:solidFill>
                  <a:schemeClr val="accent4">
                    <a:lumMod val="50000"/>
                  </a:schemeClr>
                </a:solidFill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1800" dirty="0">
                <a:solidFill>
                  <a:schemeClr val="accent4">
                    <a:lumMod val="50000"/>
                  </a:schemeClr>
                </a:solidFill>
                <a:latin typeface="Tahoma" charset="0"/>
                <a:ea typeface="ＭＳ Ｐゴシック" charset="0"/>
                <a:cs typeface="ＭＳ Ｐゴシック" charset="0"/>
              </a:rPr>
              <a:t>Townhome Conversion</a:t>
            </a:r>
            <a:br>
              <a:rPr lang="en-US" sz="1800" dirty="0">
                <a:solidFill>
                  <a:schemeClr val="accent4">
                    <a:lumMod val="50000"/>
                  </a:schemeClr>
                </a:solidFill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1800" dirty="0">
                <a:solidFill>
                  <a:schemeClr val="accent4">
                    <a:lumMod val="50000"/>
                  </a:schemeClr>
                </a:solidFill>
                <a:latin typeface="Tahoma" charset="0"/>
                <a:ea typeface="ＭＳ Ｐゴシック" charset="0"/>
                <a:cs typeface="ＭＳ Ｐゴシック" charset="0"/>
              </a:rPr>
              <a:t>Irving, TX</a:t>
            </a:r>
            <a:br>
              <a:rPr lang="en-US" sz="1800" dirty="0">
                <a:solidFill>
                  <a:schemeClr val="accent4">
                    <a:lumMod val="50000"/>
                  </a:schemeClr>
                </a:solidFill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1800" b="0" dirty="0">
                <a:solidFill>
                  <a:schemeClr val="accent4">
                    <a:lumMod val="50000"/>
                  </a:schemeClr>
                </a:solidFill>
                <a:latin typeface="Tahoma" charset="0"/>
                <a:ea typeface="ＭＳ Ｐゴシック" charset="0"/>
                <a:cs typeface="ＭＳ Ｐゴシック" charset="0"/>
              </a:rPr>
              <a:t>Purchase</a:t>
            </a:r>
            <a:r>
              <a:rPr lang="en-US" sz="1800" dirty="0">
                <a:solidFill>
                  <a:schemeClr val="accent4">
                    <a:lumMod val="50000"/>
                  </a:schemeClr>
                </a:solidFill>
                <a:latin typeface="Tahom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b="0" dirty="0">
                <a:solidFill>
                  <a:schemeClr val="accent4">
                    <a:lumMod val="50000"/>
                  </a:schemeClr>
                </a:solidFill>
                <a:latin typeface="Tahoma" charset="0"/>
                <a:ea typeface="ＭＳ Ｐゴシック" charset="0"/>
                <a:cs typeface="ＭＳ Ｐゴシック" charset="0"/>
              </a:rPr>
              <a:t>Price: $2.9 million</a:t>
            </a:r>
          </a:p>
          <a:p>
            <a:pPr algn="r">
              <a:defRPr/>
            </a:pPr>
            <a:r>
              <a:rPr lang="en-US" sz="1800" b="0" dirty="0">
                <a:solidFill>
                  <a:schemeClr val="accent4">
                    <a:lumMod val="50000"/>
                  </a:schemeClr>
                </a:solidFill>
                <a:latin typeface="Tahoma" charset="0"/>
                <a:ea typeface="ＭＳ Ｐゴシック" charset="0"/>
                <a:cs typeface="ＭＳ Ｐゴシック" charset="0"/>
              </a:rPr>
              <a:t>Rehab: $525k</a:t>
            </a:r>
          </a:p>
          <a:p>
            <a:pPr algn="r">
              <a:defRPr/>
            </a:pPr>
            <a:r>
              <a:rPr lang="en-US" sz="1800" b="0" dirty="0">
                <a:solidFill>
                  <a:schemeClr val="accent4">
                    <a:lumMod val="50000"/>
                  </a:schemeClr>
                </a:solidFill>
                <a:latin typeface="Tahoma" charset="0"/>
                <a:ea typeface="ＭＳ Ｐゴシック" charset="0"/>
                <a:cs typeface="ＭＳ Ｐゴシック" charset="0"/>
              </a:rPr>
              <a:t>Units: 51</a:t>
            </a:r>
          </a:p>
          <a:p>
            <a:pPr algn="r">
              <a:defRPr/>
            </a:pPr>
            <a:r>
              <a:rPr lang="en-US" sz="1800" b="0" dirty="0">
                <a:solidFill>
                  <a:schemeClr val="accent4">
                    <a:lumMod val="50000"/>
                  </a:schemeClr>
                </a:solidFill>
                <a:latin typeface="Tahoma" charset="0"/>
                <a:ea typeface="ＭＳ Ｐゴシック" charset="0"/>
                <a:cs typeface="ＭＳ Ｐゴシック" charset="0"/>
              </a:rPr>
              <a:t>Price per Unit $57k each</a:t>
            </a:r>
          </a:p>
          <a:p>
            <a:pPr algn="r">
              <a:defRPr/>
            </a:pPr>
            <a:r>
              <a:rPr lang="en-US" sz="1800" b="0" dirty="0">
                <a:solidFill>
                  <a:schemeClr val="accent4">
                    <a:lumMod val="50000"/>
                  </a:schemeClr>
                </a:solidFill>
                <a:latin typeface="Tahoma" charset="0"/>
                <a:ea typeface="ＭＳ Ｐゴシック" charset="0"/>
                <a:cs typeface="ＭＳ Ｐゴシック" charset="0"/>
              </a:rPr>
              <a:t>Resale Price: $89k</a:t>
            </a:r>
          </a:p>
          <a:p>
            <a:pPr algn="r">
              <a:defRPr/>
            </a:pPr>
            <a:r>
              <a:rPr lang="en-US" sz="1800" b="0" dirty="0">
                <a:solidFill>
                  <a:schemeClr val="accent4">
                    <a:lumMod val="50000"/>
                  </a:schemeClr>
                </a:solidFill>
                <a:latin typeface="Tahoma" charset="0"/>
                <a:ea typeface="ＭＳ Ｐゴシック" charset="0"/>
                <a:cs typeface="ＭＳ Ｐゴシック" charset="0"/>
              </a:rPr>
              <a:t>Cost of Sales: $505k</a:t>
            </a:r>
          </a:p>
          <a:p>
            <a:pPr algn="r">
              <a:defRPr/>
            </a:pPr>
            <a:r>
              <a:rPr lang="en-US" sz="1800" b="0" dirty="0">
                <a:solidFill>
                  <a:schemeClr val="accent4">
                    <a:lumMod val="50000"/>
                  </a:schemeClr>
                </a:solidFill>
                <a:latin typeface="Tahoma" charset="0"/>
                <a:ea typeface="ＭＳ Ｐゴシック" charset="0"/>
                <a:cs typeface="ＭＳ Ｐゴシック" charset="0"/>
              </a:rPr>
              <a:t>Profit: $1.1 million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386" name="Rectangle 2"/>
          <p:cNvSpPr>
            <a:spLocks noGrp="1"/>
          </p:cNvSpPr>
          <p:nvPr>
            <p:ph type="title"/>
          </p:nvPr>
        </p:nvSpPr>
        <p:spPr bwMode="auto">
          <a:xfrm>
            <a:off x="1752600" y="365125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384925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 dirty="0" err="1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  <a:endParaRPr lang="en-US" sz="2000" b="0" dirty="0">
              <a:latin typeface="Tahoma" charset="0"/>
              <a:ea typeface="ＭＳ Ｐゴシック" charset="0"/>
              <a:cs typeface="Tahoma" charset="0"/>
            </a:endParaRPr>
          </a:p>
        </p:txBody>
      </p:sp>
      <p:pic>
        <p:nvPicPr>
          <p:cNvPr id="27955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4075" y="838200"/>
            <a:ext cx="7435850" cy="557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 bwMode="auto">
          <a:xfrm>
            <a:off x="5562600" y="3505200"/>
            <a:ext cx="2743200" cy="2971800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  <a:effectLst/>
          <a:extLst/>
        </p:spPr>
        <p:txBody>
          <a:bodyPr lIns="45720" tIns="0" rIns="45720" bIns="0" anchor="b"/>
          <a:lstStyle/>
          <a:p>
            <a:pPr algn="r">
              <a:defRPr/>
            </a:pPr>
            <a:endParaRPr lang="en-US">
              <a:solidFill>
                <a:schemeClr val="bg2">
                  <a:lumMod val="50000"/>
                </a:schemeClr>
              </a:solidFill>
              <a:latin typeface="Tahoma" charset="0"/>
              <a:ea typeface="ＭＳ Ｐゴシック" charset="0"/>
              <a:cs typeface="Tahoma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86400" y="3505200"/>
            <a:ext cx="2819400" cy="2862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800" dirty="0">
                <a:solidFill>
                  <a:schemeClr val="accent4">
                    <a:lumMod val="50000"/>
                  </a:schemeClr>
                </a:solidFill>
                <a:latin typeface="Tahoma" charset="0"/>
                <a:ea typeface="ＭＳ Ｐゴシック" charset="0"/>
                <a:cs typeface="ＭＳ Ｐゴシック" charset="0"/>
              </a:rPr>
              <a:t>Ascension Point </a:t>
            </a:r>
          </a:p>
          <a:p>
            <a:pPr algn="r">
              <a:defRPr/>
            </a:pPr>
            <a:r>
              <a:rPr lang="en-US" sz="1800" dirty="0">
                <a:solidFill>
                  <a:schemeClr val="accent4">
                    <a:lumMod val="50000"/>
                  </a:schemeClr>
                </a:solidFill>
                <a:latin typeface="Tahoma" charset="0"/>
                <a:ea typeface="ＭＳ Ｐゴシック" charset="0"/>
                <a:cs typeface="ＭＳ Ｐゴシック" charset="0"/>
              </a:rPr>
              <a:t>Condo Conversion</a:t>
            </a:r>
            <a:br>
              <a:rPr lang="en-US" sz="1800" dirty="0">
                <a:solidFill>
                  <a:schemeClr val="accent4">
                    <a:lumMod val="50000"/>
                  </a:schemeClr>
                </a:solidFill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1800" dirty="0">
                <a:solidFill>
                  <a:schemeClr val="accent4">
                    <a:lumMod val="50000"/>
                  </a:schemeClr>
                </a:solidFill>
                <a:latin typeface="Tahoma" charset="0"/>
                <a:ea typeface="ＭＳ Ｐゴシック" charset="0"/>
                <a:cs typeface="ＭＳ Ｐゴシック" charset="0"/>
              </a:rPr>
              <a:t>2500 Ascension Blvd</a:t>
            </a:r>
            <a:br>
              <a:rPr lang="en-US" sz="1800" dirty="0">
                <a:solidFill>
                  <a:schemeClr val="accent4">
                    <a:lumMod val="50000"/>
                  </a:schemeClr>
                </a:solidFill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1800" dirty="0">
                <a:solidFill>
                  <a:schemeClr val="accent4">
                    <a:lumMod val="50000"/>
                  </a:schemeClr>
                </a:solidFill>
                <a:latin typeface="Tahoma" charset="0"/>
                <a:ea typeface="ＭＳ Ｐゴシック" charset="0"/>
                <a:cs typeface="ＭＳ Ｐゴシック" charset="0"/>
              </a:rPr>
              <a:t>Arlington, TX 76006</a:t>
            </a:r>
            <a:br>
              <a:rPr lang="en-US" sz="1800" dirty="0">
                <a:solidFill>
                  <a:schemeClr val="accent4">
                    <a:lumMod val="50000"/>
                  </a:schemeClr>
                </a:solidFill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1800" b="0" dirty="0">
                <a:solidFill>
                  <a:schemeClr val="accent4">
                    <a:lumMod val="50000"/>
                  </a:schemeClr>
                </a:solidFill>
                <a:latin typeface="Tahoma" charset="0"/>
                <a:ea typeface="ＭＳ Ｐゴシック" charset="0"/>
                <a:cs typeface="ＭＳ Ｐゴシック" charset="0"/>
              </a:rPr>
              <a:t>Price: $10 million</a:t>
            </a:r>
          </a:p>
          <a:p>
            <a:pPr algn="r">
              <a:defRPr/>
            </a:pPr>
            <a:r>
              <a:rPr lang="en-US" sz="1800" b="0" dirty="0">
                <a:solidFill>
                  <a:schemeClr val="accent4">
                    <a:lumMod val="50000"/>
                  </a:schemeClr>
                </a:solidFill>
                <a:latin typeface="Tahoma" charset="0"/>
                <a:ea typeface="ＭＳ Ｐゴシック" charset="0"/>
                <a:cs typeface="ＭＳ Ｐゴシック" charset="0"/>
              </a:rPr>
              <a:t>Price Per Unit: $56,800</a:t>
            </a:r>
          </a:p>
          <a:p>
            <a:pPr algn="r">
              <a:defRPr/>
            </a:pPr>
            <a:r>
              <a:rPr lang="en-US" sz="1800" b="0" dirty="0">
                <a:solidFill>
                  <a:schemeClr val="accent4">
                    <a:lumMod val="50000"/>
                  </a:schemeClr>
                </a:solidFill>
                <a:latin typeface="Tahoma" charset="0"/>
                <a:ea typeface="ＭＳ Ｐゴシック" charset="0"/>
                <a:cs typeface="ＭＳ Ｐゴシック" charset="0"/>
              </a:rPr>
              <a:t>ASP: $109,000</a:t>
            </a:r>
          </a:p>
          <a:p>
            <a:pPr algn="r">
              <a:defRPr/>
            </a:pPr>
            <a:r>
              <a:rPr lang="en-US" sz="1800" b="0" dirty="0">
                <a:solidFill>
                  <a:schemeClr val="accent4">
                    <a:lumMod val="50000"/>
                  </a:schemeClr>
                </a:solidFill>
                <a:latin typeface="Tahoma" charset="0"/>
                <a:ea typeface="ＭＳ Ｐゴシック" charset="0"/>
                <a:cs typeface="ＭＳ Ｐゴシック" charset="0"/>
              </a:rPr>
              <a:t>Sq. Feet: 193,000</a:t>
            </a:r>
            <a:br>
              <a:rPr lang="en-US" sz="1800" b="0" dirty="0">
                <a:solidFill>
                  <a:schemeClr val="accent4">
                    <a:lumMod val="50000"/>
                  </a:schemeClr>
                </a:solidFill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1800" b="0" dirty="0">
                <a:solidFill>
                  <a:schemeClr val="accent4">
                    <a:lumMod val="50000"/>
                  </a:schemeClr>
                </a:solidFill>
                <a:latin typeface="Tahoma" charset="0"/>
                <a:ea typeface="ＭＳ Ｐゴシック" charset="0"/>
                <a:cs typeface="ＭＳ Ｐゴシック" charset="0"/>
              </a:rPr>
              <a:t>176 units </a:t>
            </a:r>
            <a:br>
              <a:rPr lang="en-US" sz="1800" b="0" dirty="0">
                <a:solidFill>
                  <a:schemeClr val="accent4">
                    <a:lumMod val="50000"/>
                  </a:schemeClr>
                </a:solidFill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1800" b="0" dirty="0">
                <a:solidFill>
                  <a:schemeClr val="accent4">
                    <a:lumMod val="50000"/>
                  </a:schemeClr>
                </a:solidFill>
                <a:latin typeface="Tahoma" charset="0"/>
                <a:ea typeface="ＭＳ Ｐゴシック" charset="0"/>
                <a:cs typeface="ＭＳ Ｐゴシック" charset="0"/>
              </a:rPr>
              <a:t>14 buildings             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386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1752600" y="381000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</a:p>
        </p:txBody>
      </p:sp>
      <p:sp>
        <p:nvSpPr>
          <p:cNvPr id="281603" name="TextBox 3"/>
          <p:cNvSpPr txBox="1">
            <a:spLocks noChangeArrowheads="1"/>
          </p:cNvSpPr>
          <p:nvPr/>
        </p:nvSpPr>
        <p:spPr bwMode="auto">
          <a:xfrm>
            <a:off x="1557338" y="2667000"/>
            <a:ext cx="604996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0">
                <a:solidFill>
                  <a:srgbClr val="0E466A"/>
                </a:solidFill>
              </a:rPr>
              <a:t>DO</a:t>
            </a:r>
            <a:r>
              <a:rPr lang="en-US" altLang="en-US" sz="6000">
                <a:solidFill>
                  <a:srgbClr val="0E466A"/>
                </a:solidFill>
              </a:rPr>
              <a:t>’</a:t>
            </a:r>
            <a:r>
              <a:rPr lang="en-US" sz="6000">
                <a:solidFill>
                  <a:srgbClr val="0E466A"/>
                </a:solidFill>
              </a:rPr>
              <a:t>S &amp; DON</a:t>
            </a:r>
            <a:r>
              <a:rPr lang="en-US" altLang="en-US" sz="6000">
                <a:solidFill>
                  <a:srgbClr val="0E466A"/>
                </a:solidFill>
              </a:rPr>
              <a:t>’</a:t>
            </a:r>
            <a:r>
              <a:rPr lang="en-US" sz="6000">
                <a:solidFill>
                  <a:srgbClr val="0E466A"/>
                </a:solidFill>
              </a:rPr>
              <a:t>TS</a:t>
            </a:r>
            <a:endParaRPr lang="en-US" sz="5400">
              <a:solidFill>
                <a:srgbClr val="0E466A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386" name="Rectangle 2"/>
          <p:cNvSpPr>
            <a:spLocks noGrp="1"/>
          </p:cNvSpPr>
          <p:nvPr>
            <p:ph type="title"/>
          </p:nvPr>
        </p:nvSpPr>
        <p:spPr bwMode="auto">
          <a:xfrm>
            <a:off x="1752600" y="381000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</a:p>
        </p:txBody>
      </p:sp>
      <p:sp>
        <p:nvSpPr>
          <p:cNvPr id="283651" name="Content Placeholder 2"/>
          <p:cNvSpPr>
            <a:spLocks noGrp="1"/>
          </p:cNvSpPr>
          <p:nvPr>
            <p:ph idx="1"/>
          </p:nvPr>
        </p:nvSpPr>
        <p:spPr>
          <a:xfrm>
            <a:off x="1657350" y="1676400"/>
            <a:ext cx="5829300" cy="762000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en-US" sz="2800" smtClean="0"/>
              <a:t>Over-improve for the neighborhood.</a:t>
            </a:r>
          </a:p>
        </p:txBody>
      </p:sp>
      <p:sp>
        <p:nvSpPr>
          <p:cNvPr id="283652" name="TextBox 3"/>
          <p:cNvSpPr txBox="1">
            <a:spLocks noChangeArrowheads="1"/>
          </p:cNvSpPr>
          <p:nvPr/>
        </p:nvSpPr>
        <p:spPr bwMode="auto">
          <a:xfrm>
            <a:off x="2355850" y="838200"/>
            <a:ext cx="44323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0E466A"/>
                </a:solidFill>
              </a:rPr>
              <a:t>Flipping Dont</a:t>
            </a:r>
            <a:r>
              <a:rPr lang="en-US" altLang="en-US" sz="4400">
                <a:solidFill>
                  <a:srgbClr val="0E466A"/>
                </a:solidFill>
              </a:rPr>
              <a:t>’</a:t>
            </a:r>
            <a:r>
              <a:rPr lang="en-US" sz="4400">
                <a:solidFill>
                  <a:srgbClr val="0E466A"/>
                </a:solidFill>
              </a:rPr>
              <a:t>s</a:t>
            </a:r>
            <a:endParaRPr lang="en-US" sz="4000">
              <a:solidFill>
                <a:srgbClr val="0E466A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7575" y="2286000"/>
            <a:ext cx="7308850" cy="407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algn="tl" rotWithShape="0">
              <a:srgbClr val="808080">
                <a:alpha val="39999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386" name="Rectangle 2"/>
          <p:cNvSpPr>
            <a:spLocks noGrp="1"/>
          </p:cNvSpPr>
          <p:nvPr>
            <p:ph type="title"/>
          </p:nvPr>
        </p:nvSpPr>
        <p:spPr bwMode="auto">
          <a:xfrm>
            <a:off x="1752600" y="381000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</a:p>
        </p:txBody>
      </p:sp>
      <p:sp>
        <p:nvSpPr>
          <p:cNvPr id="285699" name="Content Placeholder 2"/>
          <p:cNvSpPr>
            <a:spLocks noGrp="1"/>
          </p:cNvSpPr>
          <p:nvPr>
            <p:ph idx="1"/>
          </p:nvPr>
        </p:nvSpPr>
        <p:spPr>
          <a:xfrm>
            <a:off x="1828800" y="1600200"/>
            <a:ext cx="5791200" cy="762000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en-US" sz="3600" smtClean="0"/>
              <a:t>Underestimate rehab costs</a:t>
            </a:r>
          </a:p>
        </p:txBody>
      </p:sp>
      <p:sp>
        <p:nvSpPr>
          <p:cNvPr id="285700" name="TextBox 3"/>
          <p:cNvSpPr txBox="1">
            <a:spLocks noChangeArrowheads="1"/>
          </p:cNvSpPr>
          <p:nvPr/>
        </p:nvSpPr>
        <p:spPr bwMode="auto">
          <a:xfrm>
            <a:off x="2355850" y="838200"/>
            <a:ext cx="44323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0E466A"/>
                </a:solidFill>
              </a:rPr>
              <a:t>Flipping Dont</a:t>
            </a:r>
            <a:r>
              <a:rPr lang="en-US" altLang="en-US" sz="4400">
                <a:solidFill>
                  <a:srgbClr val="0E466A"/>
                </a:solidFill>
              </a:rPr>
              <a:t>’</a:t>
            </a:r>
            <a:r>
              <a:rPr lang="en-US" sz="4400">
                <a:solidFill>
                  <a:srgbClr val="0E466A"/>
                </a:solidFill>
              </a:rPr>
              <a:t>s</a:t>
            </a:r>
            <a:endParaRPr lang="en-US" sz="4000">
              <a:solidFill>
                <a:srgbClr val="0E466A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8125" y="2286000"/>
            <a:ext cx="6127750" cy="407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algn="tl" rotWithShape="0">
              <a:srgbClr val="808080">
                <a:alpha val="39999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386" name="Rectangle 2"/>
          <p:cNvSpPr>
            <a:spLocks noGrp="1"/>
          </p:cNvSpPr>
          <p:nvPr>
            <p:ph type="title"/>
          </p:nvPr>
        </p:nvSpPr>
        <p:spPr bwMode="auto">
          <a:xfrm>
            <a:off x="1752600" y="381000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</a:p>
        </p:txBody>
      </p:sp>
      <p:sp>
        <p:nvSpPr>
          <p:cNvPr id="287747" name="Content Placeholder 2"/>
          <p:cNvSpPr>
            <a:spLocks noGrp="1"/>
          </p:cNvSpPr>
          <p:nvPr>
            <p:ph idx="1"/>
          </p:nvPr>
        </p:nvSpPr>
        <p:spPr>
          <a:xfrm>
            <a:off x="1676400" y="1600200"/>
            <a:ext cx="6019800" cy="762000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en-US" sz="3600" smtClean="0"/>
              <a:t>Over estimate resale price.</a:t>
            </a:r>
          </a:p>
        </p:txBody>
      </p:sp>
      <p:sp>
        <p:nvSpPr>
          <p:cNvPr id="287748" name="TextBox 3"/>
          <p:cNvSpPr txBox="1">
            <a:spLocks noChangeArrowheads="1"/>
          </p:cNvSpPr>
          <p:nvPr/>
        </p:nvSpPr>
        <p:spPr bwMode="auto">
          <a:xfrm>
            <a:off x="2355850" y="838200"/>
            <a:ext cx="44323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0E466A"/>
                </a:solidFill>
              </a:rPr>
              <a:t>Flipping Dont</a:t>
            </a:r>
            <a:r>
              <a:rPr lang="en-US" altLang="en-US" sz="4400">
                <a:solidFill>
                  <a:srgbClr val="0E466A"/>
                </a:solidFill>
              </a:rPr>
              <a:t>’</a:t>
            </a:r>
            <a:r>
              <a:rPr lang="en-US" sz="4400">
                <a:solidFill>
                  <a:srgbClr val="0E466A"/>
                </a:solidFill>
              </a:rPr>
              <a:t>s</a:t>
            </a:r>
            <a:endParaRPr lang="en-US" sz="4000">
              <a:solidFill>
                <a:srgbClr val="0E466A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71763" y="2286000"/>
            <a:ext cx="3800475" cy="407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algn="tl" rotWithShape="0">
              <a:srgbClr val="808080">
                <a:alpha val="39999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386" name="Rectangle 2"/>
          <p:cNvSpPr>
            <a:spLocks noGrp="1"/>
          </p:cNvSpPr>
          <p:nvPr>
            <p:ph type="title"/>
          </p:nvPr>
        </p:nvSpPr>
        <p:spPr bwMode="auto">
          <a:xfrm>
            <a:off x="1752600" y="381000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</a:p>
        </p:txBody>
      </p:sp>
      <p:sp>
        <p:nvSpPr>
          <p:cNvPr id="289795" name="Content Placeholder 2"/>
          <p:cNvSpPr>
            <a:spLocks noGrp="1"/>
          </p:cNvSpPr>
          <p:nvPr>
            <p:ph idx="1"/>
          </p:nvPr>
        </p:nvSpPr>
        <p:spPr>
          <a:xfrm>
            <a:off x="1295400" y="1600200"/>
            <a:ext cx="7162800" cy="762000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en-US" sz="3200" smtClean="0"/>
              <a:t>Make many changes; they are costly.</a:t>
            </a:r>
          </a:p>
        </p:txBody>
      </p:sp>
      <p:sp>
        <p:nvSpPr>
          <p:cNvPr id="289796" name="TextBox 3"/>
          <p:cNvSpPr txBox="1">
            <a:spLocks noChangeArrowheads="1"/>
          </p:cNvSpPr>
          <p:nvPr/>
        </p:nvSpPr>
        <p:spPr bwMode="auto">
          <a:xfrm>
            <a:off x="2355850" y="838200"/>
            <a:ext cx="44323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0E466A"/>
                </a:solidFill>
              </a:rPr>
              <a:t>Flipping Dont</a:t>
            </a:r>
            <a:r>
              <a:rPr lang="en-US" altLang="en-US" sz="4400">
                <a:solidFill>
                  <a:srgbClr val="0E466A"/>
                </a:solidFill>
              </a:rPr>
              <a:t>’</a:t>
            </a:r>
            <a:r>
              <a:rPr lang="en-US" sz="4400">
                <a:solidFill>
                  <a:srgbClr val="0E466A"/>
                </a:solidFill>
              </a:rPr>
              <a:t>s</a:t>
            </a:r>
            <a:endParaRPr lang="en-US" sz="4000">
              <a:solidFill>
                <a:srgbClr val="0E466A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2281238"/>
            <a:ext cx="6096000" cy="408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algn="tl" rotWithShape="0">
              <a:srgbClr val="808080">
                <a:alpha val="39999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386" name="Rectangle 2"/>
          <p:cNvSpPr>
            <a:spLocks noGrp="1"/>
          </p:cNvSpPr>
          <p:nvPr>
            <p:ph type="title"/>
          </p:nvPr>
        </p:nvSpPr>
        <p:spPr bwMode="auto">
          <a:xfrm>
            <a:off x="1752600" y="381000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</a:p>
        </p:txBody>
      </p:sp>
      <p:sp>
        <p:nvSpPr>
          <p:cNvPr id="291843" name="Content Placeholder 2"/>
          <p:cNvSpPr>
            <a:spLocks noGrp="1"/>
          </p:cNvSpPr>
          <p:nvPr>
            <p:ph idx="1"/>
          </p:nvPr>
        </p:nvSpPr>
        <p:spPr>
          <a:xfrm>
            <a:off x="1676400" y="1600200"/>
            <a:ext cx="5791200" cy="762000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en-US" sz="3200" smtClean="0"/>
              <a:t>Count on market appreciation.</a:t>
            </a:r>
          </a:p>
        </p:txBody>
      </p:sp>
      <p:sp>
        <p:nvSpPr>
          <p:cNvPr id="291844" name="TextBox 3"/>
          <p:cNvSpPr txBox="1">
            <a:spLocks noChangeArrowheads="1"/>
          </p:cNvSpPr>
          <p:nvPr/>
        </p:nvSpPr>
        <p:spPr bwMode="auto">
          <a:xfrm>
            <a:off x="2355850" y="838200"/>
            <a:ext cx="44323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0E466A"/>
                </a:solidFill>
              </a:rPr>
              <a:t>Flipping Dont</a:t>
            </a:r>
            <a:r>
              <a:rPr lang="en-US" altLang="en-US" sz="4400">
                <a:solidFill>
                  <a:srgbClr val="0E466A"/>
                </a:solidFill>
              </a:rPr>
              <a:t>’</a:t>
            </a:r>
            <a:r>
              <a:rPr lang="en-US" sz="4400">
                <a:solidFill>
                  <a:srgbClr val="0E466A"/>
                </a:solidFill>
              </a:rPr>
              <a:t>s</a:t>
            </a:r>
            <a:endParaRPr lang="en-US" sz="4000">
              <a:solidFill>
                <a:srgbClr val="0E466A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49438" y="2281238"/>
            <a:ext cx="5445125" cy="408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algn="tl" rotWithShape="0">
              <a:srgbClr val="808080">
                <a:alpha val="39999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153400" cy="1143000"/>
          </a:xfrm>
        </p:spPr>
        <p:txBody>
          <a:bodyPr/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8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>
              <a:ea typeface="+mj-ea"/>
            </a:endParaRPr>
          </a:p>
        </p:txBody>
      </p:sp>
      <p:pic>
        <p:nvPicPr>
          <p:cNvPr id="130050" name="Picture 5" descr="Investor Home Purchases.jpg"/>
          <p:cNvPicPr>
            <a:picLocks noChangeAspect="1"/>
          </p:cNvPicPr>
          <p:nvPr/>
        </p:nvPicPr>
        <p:blipFill>
          <a:blip r:embed="rId2"/>
          <a:srcRect l="2" t="8006" r="383" b="-2"/>
          <a:stretch>
            <a:fillRect/>
          </a:stretch>
        </p:blipFill>
        <p:spPr bwMode="auto">
          <a:xfrm>
            <a:off x="236538" y="1143000"/>
            <a:ext cx="8602662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386" name="Rectangle 2"/>
          <p:cNvSpPr>
            <a:spLocks noGrp="1"/>
          </p:cNvSpPr>
          <p:nvPr>
            <p:ph type="title"/>
          </p:nvPr>
        </p:nvSpPr>
        <p:spPr bwMode="auto">
          <a:xfrm>
            <a:off x="1752600" y="381000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</a:p>
        </p:txBody>
      </p:sp>
      <p:sp>
        <p:nvSpPr>
          <p:cNvPr id="293891" name="Content Placeholder 2"/>
          <p:cNvSpPr>
            <a:spLocks noGrp="1"/>
          </p:cNvSpPr>
          <p:nvPr>
            <p:ph idx="1"/>
          </p:nvPr>
        </p:nvSpPr>
        <p:spPr>
          <a:xfrm>
            <a:off x="1143000" y="1524000"/>
            <a:ext cx="7086600" cy="762000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en-US" sz="3200" smtClean="0"/>
              <a:t>Follow the herd; instead find a niche.</a:t>
            </a:r>
          </a:p>
        </p:txBody>
      </p:sp>
      <p:sp>
        <p:nvSpPr>
          <p:cNvPr id="293892" name="TextBox 3"/>
          <p:cNvSpPr txBox="1">
            <a:spLocks noChangeArrowheads="1"/>
          </p:cNvSpPr>
          <p:nvPr/>
        </p:nvSpPr>
        <p:spPr bwMode="auto">
          <a:xfrm>
            <a:off x="2355850" y="838200"/>
            <a:ext cx="44323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0E466A"/>
                </a:solidFill>
              </a:rPr>
              <a:t>Flipping Dont</a:t>
            </a:r>
            <a:r>
              <a:rPr lang="en-US" altLang="en-US" sz="4400">
                <a:solidFill>
                  <a:srgbClr val="0E466A"/>
                </a:solidFill>
              </a:rPr>
              <a:t>’</a:t>
            </a:r>
            <a:r>
              <a:rPr lang="en-US" sz="4400">
                <a:solidFill>
                  <a:srgbClr val="0E466A"/>
                </a:solidFill>
              </a:rPr>
              <a:t>s</a:t>
            </a:r>
            <a:endParaRPr lang="en-US" sz="4000">
              <a:solidFill>
                <a:srgbClr val="0E466A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8888" y="2168525"/>
            <a:ext cx="6626225" cy="430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algn="tl" rotWithShape="0">
              <a:srgbClr val="808080">
                <a:alpha val="39999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386" name="Rectangle 2"/>
          <p:cNvSpPr>
            <a:spLocks noGrp="1"/>
          </p:cNvSpPr>
          <p:nvPr>
            <p:ph type="title"/>
          </p:nvPr>
        </p:nvSpPr>
        <p:spPr bwMode="auto">
          <a:xfrm>
            <a:off x="1752600" y="381000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</a:p>
        </p:txBody>
      </p:sp>
      <p:sp>
        <p:nvSpPr>
          <p:cNvPr id="295939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8001000" cy="762000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en-US" sz="3200" smtClean="0"/>
              <a:t>Feel invincible because you have success.</a:t>
            </a:r>
          </a:p>
        </p:txBody>
      </p:sp>
      <p:sp>
        <p:nvSpPr>
          <p:cNvPr id="295940" name="TextBox 3"/>
          <p:cNvSpPr txBox="1">
            <a:spLocks noChangeArrowheads="1"/>
          </p:cNvSpPr>
          <p:nvPr/>
        </p:nvSpPr>
        <p:spPr bwMode="auto">
          <a:xfrm>
            <a:off x="2355850" y="838200"/>
            <a:ext cx="44323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0E466A"/>
                </a:solidFill>
              </a:rPr>
              <a:t>Flipping Dont</a:t>
            </a:r>
            <a:r>
              <a:rPr lang="en-US" altLang="en-US" sz="4400">
                <a:solidFill>
                  <a:srgbClr val="0E466A"/>
                </a:solidFill>
              </a:rPr>
              <a:t>’</a:t>
            </a:r>
            <a:r>
              <a:rPr lang="en-US" sz="4400">
                <a:solidFill>
                  <a:srgbClr val="0E466A"/>
                </a:solidFill>
              </a:rPr>
              <a:t>s</a:t>
            </a:r>
            <a:endParaRPr lang="en-US" sz="4000">
              <a:solidFill>
                <a:srgbClr val="0E466A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57388" y="2281238"/>
            <a:ext cx="5229225" cy="408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algn="tl" rotWithShape="0">
              <a:srgbClr val="808080">
                <a:alpha val="39999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386" name="Rectangle 2"/>
          <p:cNvSpPr>
            <a:spLocks noGrp="1"/>
          </p:cNvSpPr>
          <p:nvPr>
            <p:ph type="title"/>
          </p:nvPr>
        </p:nvSpPr>
        <p:spPr bwMode="auto">
          <a:xfrm>
            <a:off x="1752600" y="381000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</a:p>
        </p:txBody>
      </p:sp>
      <p:sp>
        <p:nvSpPr>
          <p:cNvPr id="297987" name="Content Placeholder 2"/>
          <p:cNvSpPr>
            <a:spLocks noGrp="1"/>
          </p:cNvSpPr>
          <p:nvPr>
            <p:ph idx="1"/>
          </p:nvPr>
        </p:nvSpPr>
        <p:spPr>
          <a:xfrm>
            <a:off x="609600" y="1752600"/>
            <a:ext cx="7924800" cy="838200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en-US" sz="3200" smtClean="0"/>
              <a:t>Get an experienced partner &amp; consultants</a:t>
            </a:r>
          </a:p>
        </p:txBody>
      </p:sp>
      <p:sp>
        <p:nvSpPr>
          <p:cNvPr id="297988" name="TextBox 3"/>
          <p:cNvSpPr txBox="1">
            <a:spLocks noChangeArrowheads="1"/>
          </p:cNvSpPr>
          <p:nvPr/>
        </p:nvSpPr>
        <p:spPr bwMode="auto">
          <a:xfrm>
            <a:off x="2654300" y="990600"/>
            <a:ext cx="3835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0E466A"/>
                </a:solidFill>
              </a:rPr>
              <a:t>Flipping Do</a:t>
            </a:r>
            <a:r>
              <a:rPr lang="en-US" altLang="en-US" sz="4400">
                <a:solidFill>
                  <a:srgbClr val="0E466A"/>
                </a:solidFill>
              </a:rPr>
              <a:t>’</a:t>
            </a:r>
            <a:r>
              <a:rPr lang="en-US" sz="4400">
                <a:solidFill>
                  <a:srgbClr val="0E466A"/>
                </a:solidFill>
              </a:rPr>
              <a:t>s</a:t>
            </a:r>
            <a:endParaRPr lang="en-US" sz="4000">
              <a:solidFill>
                <a:srgbClr val="0E466A"/>
              </a:solidFill>
            </a:endParaRPr>
          </a:p>
        </p:txBody>
      </p:sp>
      <p:pic>
        <p:nvPicPr>
          <p:cNvPr id="297989" name="Picture 1" descr="marketing-outsource-consultation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17650" y="2438400"/>
            <a:ext cx="6108700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386" name="Rectangle 2"/>
          <p:cNvSpPr>
            <a:spLocks noGrp="1"/>
          </p:cNvSpPr>
          <p:nvPr>
            <p:ph type="title"/>
          </p:nvPr>
        </p:nvSpPr>
        <p:spPr bwMode="auto">
          <a:xfrm>
            <a:off x="1752600" y="381000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</a:p>
        </p:txBody>
      </p:sp>
      <p:sp>
        <p:nvSpPr>
          <p:cNvPr id="300035" name="Content Placeholder 2"/>
          <p:cNvSpPr>
            <a:spLocks noGrp="1"/>
          </p:cNvSpPr>
          <p:nvPr>
            <p:ph idx="1"/>
          </p:nvPr>
        </p:nvSpPr>
        <p:spPr>
          <a:xfrm>
            <a:off x="1981200" y="1752600"/>
            <a:ext cx="5562600" cy="838200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en-US" sz="3200" smtClean="0"/>
              <a:t>Buy in high demand areas.</a:t>
            </a:r>
          </a:p>
        </p:txBody>
      </p:sp>
      <p:sp>
        <p:nvSpPr>
          <p:cNvPr id="300036" name="TextBox 3"/>
          <p:cNvSpPr txBox="1">
            <a:spLocks noChangeArrowheads="1"/>
          </p:cNvSpPr>
          <p:nvPr/>
        </p:nvSpPr>
        <p:spPr bwMode="auto">
          <a:xfrm>
            <a:off x="2654300" y="990600"/>
            <a:ext cx="3835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0E466A"/>
                </a:solidFill>
              </a:rPr>
              <a:t>Flipping Do</a:t>
            </a:r>
            <a:r>
              <a:rPr lang="en-US" altLang="en-US" sz="4400">
                <a:solidFill>
                  <a:srgbClr val="0E466A"/>
                </a:solidFill>
              </a:rPr>
              <a:t>’</a:t>
            </a:r>
            <a:r>
              <a:rPr lang="en-US" sz="4400">
                <a:solidFill>
                  <a:srgbClr val="0E466A"/>
                </a:solidFill>
              </a:rPr>
              <a:t>s</a:t>
            </a:r>
            <a:endParaRPr lang="en-US" sz="4000">
              <a:solidFill>
                <a:srgbClr val="0E466A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2362200"/>
            <a:ext cx="6324600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algn="tl" rotWithShape="0">
              <a:srgbClr val="808080">
                <a:alpha val="39999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386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1752600" y="381000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</a:p>
        </p:txBody>
      </p:sp>
      <p:sp>
        <p:nvSpPr>
          <p:cNvPr id="302083" name="TextBox 3"/>
          <p:cNvSpPr txBox="1">
            <a:spLocks noChangeArrowheads="1"/>
          </p:cNvSpPr>
          <p:nvPr/>
        </p:nvSpPr>
        <p:spPr bwMode="auto">
          <a:xfrm>
            <a:off x="919163" y="838200"/>
            <a:ext cx="72993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0E466A"/>
                </a:solidFill>
              </a:rPr>
              <a:t>Silicon Valley Job Growth</a:t>
            </a:r>
            <a:endParaRPr lang="en-US" sz="4000">
              <a:solidFill>
                <a:srgbClr val="0E466A"/>
              </a:solidFill>
            </a:endParaRPr>
          </a:p>
        </p:txBody>
      </p:sp>
      <p:pic>
        <p:nvPicPr>
          <p:cNvPr id="302084" name="Picture 6" descr="SI Job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6002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386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1752600" y="381000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</a:p>
        </p:txBody>
      </p:sp>
      <p:sp>
        <p:nvSpPr>
          <p:cNvPr id="304131" name="TextBox 3"/>
          <p:cNvSpPr txBox="1">
            <a:spLocks noChangeArrowheads="1"/>
          </p:cNvSpPr>
          <p:nvPr/>
        </p:nvSpPr>
        <p:spPr bwMode="auto">
          <a:xfrm>
            <a:off x="0" y="762000"/>
            <a:ext cx="9144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solidFill>
                  <a:srgbClr val="0E466A"/>
                </a:solidFill>
              </a:rPr>
              <a:t>Best Market to Flip : Q3 2013</a:t>
            </a:r>
          </a:p>
          <a:p>
            <a:r>
              <a:rPr lang="en-US" sz="3600">
                <a:solidFill>
                  <a:srgbClr val="0E466A"/>
                </a:solidFill>
              </a:rPr>
              <a:t>#1 San Jose – Sunnyvale – Santa Clara</a:t>
            </a:r>
          </a:p>
        </p:txBody>
      </p:sp>
      <p:pic>
        <p:nvPicPr>
          <p:cNvPr id="304132" name="Picture 6" descr="San Jose Q3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209800"/>
            <a:ext cx="84582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386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1752600" y="381000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</a:p>
        </p:txBody>
      </p:sp>
      <p:sp>
        <p:nvSpPr>
          <p:cNvPr id="306179" name="TextBox 3"/>
          <p:cNvSpPr txBox="1">
            <a:spLocks noChangeArrowheads="1"/>
          </p:cNvSpPr>
          <p:nvPr/>
        </p:nvSpPr>
        <p:spPr bwMode="auto">
          <a:xfrm>
            <a:off x="0" y="762000"/>
            <a:ext cx="9144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solidFill>
                  <a:srgbClr val="0E466A"/>
                </a:solidFill>
              </a:rPr>
              <a:t>Best Market to Flip : Q3 2013</a:t>
            </a:r>
          </a:p>
          <a:p>
            <a:r>
              <a:rPr lang="en-US" sz="3600">
                <a:solidFill>
                  <a:srgbClr val="0E466A"/>
                </a:solidFill>
              </a:rPr>
              <a:t>#2 San Francisco – Oakland - Fremont </a:t>
            </a:r>
          </a:p>
        </p:txBody>
      </p:sp>
      <p:pic>
        <p:nvPicPr>
          <p:cNvPr id="306180" name="Picture 6" descr="San Francisco Q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286000"/>
            <a:ext cx="84582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386" name="Rectangle 2"/>
          <p:cNvSpPr>
            <a:spLocks noGrp="1"/>
          </p:cNvSpPr>
          <p:nvPr>
            <p:ph type="title"/>
          </p:nvPr>
        </p:nvSpPr>
        <p:spPr bwMode="auto">
          <a:xfrm>
            <a:off x="1752600" y="381000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</a:p>
        </p:txBody>
      </p:sp>
      <p:sp>
        <p:nvSpPr>
          <p:cNvPr id="308227" name="Content Placeholder 2"/>
          <p:cNvSpPr>
            <a:spLocks noGrp="1"/>
          </p:cNvSpPr>
          <p:nvPr>
            <p:ph idx="1"/>
          </p:nvPr>
        </p:nvSpPr>
        <p:spPr>
          <a:xfrm>
            <a:off x="495300" y="1752600"/>
            <a:ext cx="8153400" cy="838200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en-US" sz="3200" smtClean="0"/>
              <a:t>Line up lenders before looking for your deal.</a:t>
            </a:r>
          </a:p>
        </p:txBody>
      </p:sp>
      <p:sp>
        <p:nvSpPr>
          <p:cNvPr id="308228" name="TextBox 3"/>
          <p:cNvSpPr txBox="1">
            <a:spLocks noChangeArrowheads="1"/>
          </p:cNvSpPr>
          <p:nvPr/>
        </p:nvSpPr>
        <p:spPr bwMode="auto">
          <a:xfrm>
            <a:off x="2654300" y="990600"/>
            <a:ext cx="3835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0E466A"/>
                </a:solidFill>
              </a:rPr>
              <a:t>Flipping Do</a:t>
            </a:r>
            <a:r>
              <a:rPr lang="en-US" altLang="en-US" sz="4400">
                <a:solidFill>
                  <a:srgbClr val="0E466A"/>
                </a:solidFill>
              </a:rPr>
              <a:t>’</a:t>
            </a:r>
            <a:r>
              <a:rPr lang="en-US" sz="4400">
                <a:solidFill>
                  <a:srgbClr val="0E466A"/>
                </a:solidFill>
              </a:rPr>
              <a:t>s</a:t>
            </a:r>
            <a:endParaRPr lang="en-US" sz="4000">
              <a:solidFill>
                <a:srgbClr val="0E466A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2439988"/>
            <a:ext cx="7010400" cy="392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algn="tl" rotWithShape="0">
              <a:srgbClr val="808080">
                <a:alpha val="39999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386" name="Rectangle 2"/>
          <p:cNvSpPr>
            <a:spLocks noGrp="1"/>
          </p:cNvSpPr>
          <p:nvPr>
            <p:ph type="title"/>
          </p:nvPr>
        </p:nvSpPr>
        <p:spPr bwMode="auto">
          <a:xfrm>
            <a:off x="1752600" y="381000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</a:p>
        </p:txBody>
      </p:sp>
      <p:sp>
        <p:nvSpPr>
          <p:cNvPr id="310275" name="Content Placeholder 2"/>
          <p:cNvSpPr>
            <a:spLocks noGrp="1"/>
          </p:cNvSpPr>
          <p:nvPr>
            <p:ph idx="1"/>
          </p:nvPr>
        </p:nvSpPr>
        <p:spPr>
          <a:xfrm>
            <a:off x="1676400" y="1524000"/>
            <a:ext cx="5829300" cy="838200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en-US" sz="3200" smtClean="0"/>
              <a:t>Focus on non-listed properties.</a:t>
            </a:r>
          </a:p>
        </p:txBody>
      </p:sp>
      <p:sp>
        <p:nvSpPr>
          <p:cNvPr id="310276" name="TextBox 3"/>
          <p:cNvSpPr txBox="1">
            <a:spLocks noChangeArrowheads="1"/>
          </p:cNvSpPr>
          <p:nvPr/>
        </p:nvSpPr>
        <p:spPr bwMode="auto">
          <a:xfrm>
            <a:off x="2667000" y="838200"/>
            <a:ext cx="3835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0E466A"/>
                </a:solidFill>
              </a:rPr>
              <a:t>Flipping Do</a:t>
            </a:r>
            <a:r>
              <a:rPr lang="en-US" altLang="en-US" sz="4400">
                <a:solidFill>
                  <a:srgbClr val="0E466A"/>
                </a:solidFill>
              </a:rPr>
              <a:t>’</a:t>
            </a:r>
            <a:r>
              <a:rPr lang="en-US" sz="4400">
                <a:solidFill>
                  <a:srgbClr val="0E466A"/>
                </a:solidFill>
              </a:rPr>
              <a:t>s</a:t>
            </a:r>
            <a:endParaRPr lang="en-US" sz="4000">
              <a:solidFill>
                <a:srgbClr val="0E466A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2209800"/>
            <a:ext cx="7620000" cy="421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algn="tl" rotWithShape="0">
              <a:srgbClr val="808080">
                <a:alpha val="39999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386" name="Rectangle 2"/>
          <p:cNvSpPr>
            <a:spLocks noGrp="1"/>
          </p:cNvSpPr>
          <p:nvPr>
            <p:ph type="title"/>
          </p:nvPr>
        </p:nvSpPr>
        <p:spPr bwMode="auto">
          <a:xfrm>
            <a:off x="1752600" y="381000"/>
            <a:ext cx="5638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accent2"/>
                </a:solidFill>
                <a:ea typeface="+mj-ea"/>
              </a:rPr>
              <a:t>Wilson</a:t>
            </a:r>
            <a:r>
              <a:rPr lang="en-US" sz="2400" b="0" dirty="0" smtClean="0">
                <a:solidFill>
                  <a:schemeClr val="bg2"/>
                </a:solidFill>
                <a:ea typeface="+mj-ea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ea typeface="+mj-ea"/>
              </a:rPr>
              <a:t>Investment Properties</a:t>
            </a:r>
            <a:endParaRPr lang="en-US" sz="2800" dirty="0" smtClean="0">
              <a:ea typeface="+mj-ea"/>
            </a:endParaRPr>
          </a:p>
        </p:txBody>
      </p:sp>
      <p:sp>
        <p:nvSpPr>
          <p:cNvPr id="3088388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latin typeface="Tahoma" charset="0"/>
                <a:ea typeface="ＭＳ Ｐゴシック" charset="0"/>
                <a:cs typeface="Tahoma" charset="0"/>
              </a:rPr>
              <a:t>www.tomwilsonproperties.com</a:t>
            </a:r>
          </a:p>
        </p:txBody>
      </p:sp>
      <p:sp>
        <p:nvSpPr>
          <p:cNvPr id="312323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8077200" cy="838200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en-US" sz="3200" smtClean="0"/>
              <a:t>Purchase the cheapest house on the block.</a:t>
            </a:r>
          </a:p>
        </p:txBody>
      </p:sp>
      <p:sp>
        <p:nvSpPr>
          <p:cNvPr id="312324" name="TextBox 3"/>
          <p:cNvSpPr txBox="1">
            <a:spLocks noChangeArrowheads="1"/>
          </p:cNvSpPr>
          <p:nvPr/>
        </p:nvSpPr>
        <p:spPr bwMode="auto">
          <a:xfrm>
            <a:off x="2654300" y="914400"/>
            <a:ext cx="3835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0E466A"/>
                </a:solidFill>
              </a:rPr>
              <a:t>Flipping Do</a:t>
            </a:r>
            <a:r>
              <a:rPr lang="en-US" altLang="en-US" sz="4400">
                <a:solidFill>
                  <a:srgbClr val="0E466A"/>
                </a:solidFill>
              </a:rPr>
              <a:t>’</a:t>
            </a:r>
            <a:r>
              <a:rPr lang="en-US" sz="4400">
                <a:solidFill>
                  <a:srgbClr val="0E466A"/>
                </a:solidFill>
              </a:rPr>
              <a:t>s</a:t>
            </a:r>
            <a:endParaRPr lang="en-US" sz="4000">
              <a:solidFill>
                <a:srgbClr val="0E466A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2270125"/>
            <a:ext cx="7620000" cy="409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algn="tl" rotWithShape="0">
              <a:srgbClr val="808080">
                <a:alpha val="39999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pulent">
  <a:themeElements>
    <a:clrScheme name="2_Opulent 1">
      <a:dk1>
        <a:srgbClr val="21618F"/>
      </a:dk1>
      <a:lt1>
        <a:srgbClr val="FFFFFF"/>
      </a:lt1>
      <a:dk2>
        <a:srgbClr val="6B5823"/>
      </a:dk2>
      <a:lt2>
        <a:srgbClr val="FFFFF4"/>
      </a:lt2>
      <a:accent1>
        <a:srgbClr val="A27B00"/>
      </a:accent1>
      <a:accent2>
        <a:srgbClr val="16699D"/>
      </a:accent2>
      <a:accent3>
        <a:srgbClr val="FFFFFF"/>
      </a:accent3>
      <a:accent4>
        <a:srgbClr val="1B5279"/>
      </a:accent4>
      <a:accent5>
        <a:srgbClr val="CEBFAA"/>
      </a:accent5>
      <a:accent6>
        <a:srgbClr val="135E8E"/>
      </a:accent6>
      <a:hlink>
        <a:srgbClr val="D2A000"/>
      </a:hlink>
      <a:folHlink>
        <a:srgbClr val="85ADBC"/>
      </a:folHlink>
    </a:clrScheme>
    <a:fontScheme name="2_Opulent">
      <a:majorFont>
        <a:latin typeface="Tahoma"/>
        <a:ea typeface="ＭＳ Ｐゴシック"/>
        <a:cs typeface="Tahoma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45720" tIns="0" rIns="45720" bIns="0" numCol="1" anchor="b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  <a:ea typeface="ＭＳ Ｐゴシック" charset="0"/>
            <a:cs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45720" tIns="0" rIns="45720" bIns="0" numCol="1" anchor="b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  <a:ea typeface="ＭＳ Ｐゴシック" charset="0"/>
            <a:cs typeface="Tahoma" charset="0"/>
          </a:defRPr>
        </a:defPPr>
      </a:lstStyle>
    </a:lnDef>
  </a:objectDefaults>
  <a:extraClrSchemeLst>
    <a:extraClrScheme>
      <a:clrScheme name="2_Opulent 1">
        <a:dk1>
          <a:srgbClr val="21618F"/>
        </a:dk1>
        <a:lt1>
          <a:srgbClr val="FFFFFF"/>
        </a:lt1>
        <a:dk2>
          <a:srgbClr val="6B5823"/>
        </a:dk2>
        <a:lt2>
          <a:srgbClr val="FFFFF4"/>
        </a:lt2>
        <a:accent1>
          <a:srgbClr val="A27B00"/>
        </a:accent1>
        <a:accent2>
          <a:srgbClr val="16699D"/>
        </a:accent2>
        <a:accent3>
          <a:srgbClr val="FFFFFF"/>
        </a:accent3>
        <a:accent4>
          <a:srgbClr val="1B5279"/>
        </a:accent4>
        <a:accent5>
          <a:srgbClr val="CEBFAA"/>
        </a:accent5>
        <a:accent6>
          <a:srgbClr val="135E8E"/>
        </a:accent6>
        <a:hlink>
          <a:srgbClr val="D2A000"/>
        </a:hlink>
        <a:folHlink>
          <a:srgbClr val="85ADB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9_Opulent">
  <a:themeElements>
    <a:clrScheme name="9_Opulent 1">
      <a:dk1>
        <a:srgbClr val="21618F"/>
      </a:dk1>
      <a:lt1>
        <a:srgbClr val="FFFFFF"/>
      </a:lt1>
      <a:dk2>
        <a:srgbClr val="6B5823"/>
      </a:dk2>
      <a:lt2>
        <a:srgbClr val="FFFFF4"/>
      </a:lt2>
      <a:accent1>
        <a:srgbClr val="A27B00"/>
      </a:accent1>
      <a:accent2>
        <a:srgbClr val="16699D"/>
      </a:accent2>
      <a:accent3>
        <a:srgbClr val="FFFFFF"/>
      </a:accent3>
      <a:accent4>
        <a:srgbClr val="1B5279"/>
      </a:accent4>
      <a:accent5>
        <a:srgbClr val="CEBFAA"/>
      </a:accent5>
      <a:accent6>
        <a:srgbClr val="135E8E"/>
      </a:accent6>
      <a:hlink>
        <a:srgbClr val="D2A000"/>
      </a:hlink>
      <a:folHlink>
        <a:srgbClr val="85ADBC"/>
      </a:folHlink>
    </a:clrScheme>
    <a:fontScheme name="9_Opulent">
      <a:majorFont>
        <a:latin typeface="Tahoma"/>
        <a:ea typeface="ＭＳ Ｐゴシック"/>
        <a:cs typeface="Tahoma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45720" tIns="0" rIns="45720" bIns="0" numCol="1" anchor="b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  <a:ea typeface="ＭＳ Ｐゴシック" charset="0"/>
            <a:cs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45720" tIns="0" rIns="45720" bIns="0" numCol="1" anchor="b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  <a:ea typeface="ＭＳ Ｐゴシック" charset="0"/>
            <a:cs typeface="Tahoma" charset="0"/>
          </a:defRPr>
        </a:defPPr>
      </a:lstStyle>
    </a:lnDef>
  </a:objectDefaults>
  <a:extraClrSchemeLst>
    <a:extraClrScheme>
      <a:clrScheme name="9_Opulent 1">
        <a:dk1>
          <a:srgbClr val="21618F"/>
        </a:dk1>
        <a:lt1>
          <a:srgbClr val="FFFFFF"/>
        </a:lt1>
        <a:dk2>
          <a:srgbClr val="6B5823"/>
        </a:dk2>
        <a:lt2>
          <a:srgbClr val="FFFFF4"/>
        </a:lt2>
        <a:accent1>
          <a:srgbClr val="A27B00"/>
        </a:accent1>
        <a:accent2>
          <a:srgbClr val="16699D"/>
        </a:accent2>
        <a:accent3>
          <a:srgbClr val="FFFFFF"/>
        </a:accent3>
        <a:accent4>
          <a:srgbClr val="1B5279"/>
        </a:accent4>
        <a:accent5>
          <a:srgbClr val="CEBFAA"/>
        </a:accent5>
        <a:accent6>
          <a:srgbClr val="135E8E"/>
        </a:accent6>
        <a:hlink>
          <a:srgbClr val="D2A000"/>
        </a:hlink>
        <a:folHlink>
          <a:srgbClr val="85ADB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Opulent">
  <a:themeElements>
    <a:clrScheme name="10_Opulent 1">
      <a:dk1>
        <a:srgbClr val="21618F"/>
      </a:dk1>
      <a:lt1>
        <a:srgbClr val="FFFFFF"/>
      </a:lt1>
      <a:dk2>
        <a:srgbClr val="6B5823"/>
      </a:dk2>
      <a:lt2>
        <a:srgbClr val="FFFFF4"/>
      </a:lt2>
      <a:accent1>
        <a:srgbClr val="A27B00"/>
      </a:accent1>
      <a:accent2>
        <a:srgbClr val="16699D"/>
      </a:accent2>
      <a:accent3>
        <a:srgbClr val="FFFFFF"/>
      </a:accent3>
      <a:accent4>
        <a:srgbClr val="1B5279"/>
      </a:accent4>
      <a:accent5>
        <a:srgbClr val="CEBFAA"/>
      </a:accent5>
      <a:accent6>
        <a:srgbClr val="135E8E"/>
      </a:accent6>
      <a:hlink>
        <a:srgbClr val="D2A000"/>
      </a:hlink>
      <a:folHlink>
        <a:srgbClr val="85ADBC"/>
      </a:folHlink>
    </a:clrScheme>
    <a:fontScheme name="10_Opulent">
      <a:majorFont>
        <a:latin typeface="Tahoma"/>
        <a:ea typeface="ＭＳ Ｐゴシック"/>
        <a:cs typeface="Tahoma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45720" tIns="0" rIns="45720" bIns="0" numCol="1" anchor="b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  <a:ea typeface="ＭＳ Ｐゴシック" charset="0"/>
            <a:cs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45720" tIns="0" rIns="45720" bIns="0" numCol="1" anchor="b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  <a:ea typeface="ＭＳ Ｐゴシック" charset="0"/>
            <a:cs typeface="Tahoma" charset="0"/>
          </a:defRPr>
        </a:defPPr>
      </a:lstStyle>
    </a:lnDef>
  </a:objectDefaults>
  <a:extraClrSchemeLst>
    <a:extraClrScheme>
      <a:clrScheme name="10_Opulent 1">
        <a:dk1>
          <a:srgbClr val="21618F"/>
        </a:dk1>
        <a:lt1>
          <a:srgbClr val="FFFFFF"/>
        </a:lt1>
        <a:dk2>
          <a:srgbClr val="6B5823"/>
        </a:dk2>
        <a:lt2>
          <a:srgbClr val="FFFFF4"/>
        </a:lt2>
        <a:accent1>
          <a:srgbClr val="A27B00"/>
        </a:accent1>
        <a:accent2>
          <a:srgbClr val="16699D"/>
        </a:accent2>
        <a:accent3>
          <a:srgbClr val="FFFFFF"/>
        </a:accent3>
        <a:accent4>
          <a:srgbClr val="1B5279"/>
        </a:accent4>
        <a:accent5>
          <a:srgbClr val="CEBFAA"/>
        </a:accent5>
        <a:accent6>
          <a:srgbClr val="135E8E"/>
        </a:accent6>
        <a:hlink>
          <a:srgbClr val="D2A000"/>
        </a:hlink>
        <a:folHlink>
          <a:srgbClr val="85ADB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1_Opulent">
  <a:themeElements>
    <a:clrScheme name="11_Opulent 1">
      <a:dk1>
        <a:srgbClr val="21618F"/>
      </a:dk1>
      <a:lt1>
        <a:srgbClr val="FFFFFF"/>
      </a:lt1>
      <a:dk2>
        <a:srgbClr val="6B5823"/>
      </a:dk2>
      <a:lt2>
        <a:srgbClr val="FFFFF4"/>
      </a:lt2>
      <a:accent1>
        <a:srgbClr val="A27B00"/>
      </a:accent1>
      <a:accent2>
        <a:srgbClr val="16699D"/>
      </a:accent2>
      <a:accent3>
        <a:srgbClr val="FFFFFF"/>
      </a:accent3>
      <a:accent4>
        <a:srgbClr val="1B5279"/>
      </a:accent4>
      <a:accent5>
        <a:srgbClr val="CEBFAA"/>
      </a:accent5>
      <a:accent6>
        <a:srgbClr val="135E8E"/>
      </a:accent6>
      <a:hlink>
        <a:srgbClr val="D2A000"/>
      </a:hlink>
      <a:folHlink>
        <a:srgbClr val="85ADBC"/>
      </a:folHlink>
    </a:clrScheme>
    <a:fontScheme name="11_Opulent">
      <a:majorFont>
        <a:latin typeface="Tahoma"/>
        <a:ea typeface="ＭＳ Ｐゴシック"/>
        <a:cs typeface="Tahoma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45720" tIns="0" rIns="45720" bIns="0" numCol="1" anchor="b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  <a:ea typeface="ＭＳ Ｐゴシック" charset="0"/>
            <a:cs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45720" tIns="0" rIns="45720" bIns="0" numCol="1" anchor="b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  <a:ea typeface="ＭＳ Ｐゴシック" charset="0"/>
            <a:cs typeface="Tahoma" charset="0"/>
          </a:defRPr>
        </a:defPPr>
      </a:lstStyle>
    </a:lnDef>
  </a:objectDefaults>
  <a:extraClrSchemeLst>
    <a:extraClrScheme>
      <a:clrScheme name="11_Opulent 1">
        <a:dk1>
          <a:srgbClr val="21618F"/>
        </a:dk1>
        <a:lt1>
          <a:srgbClr val="FFFFFF"/>
        </a:lt1>
        <a:dk2>
          <a:srgbClr val="6B5823"/>
        </a:dk2>
        <a:lt2>
          <a:srgbClr val="FFFFF4"/>
        </a:lt2>
        <a:accent1>
          <a:srgbClr val="A27B00"/>
        </a:accent1>
        <a:accent2>
          <a:srgbClr val="16699D"/>
        </a:accent2>
        <a:accent3>
          <a:srgbClr val="FFFFFF"/>
        </a:accent3>
        <a:accent4>
          <a:srgbClr val="1B5279"/>
        </a:accent4>
        <a:accent5>
          <a:srgbClr val="CEBFAA"/>
        </a:accent5>
        <a:accent6>
          <a:srgbClr val="135E8E"/>
        </a:accent6>
        <a:hlink>
          <a:srgbClr val="D2A000"/>
        </a:hlink>
        <a:folHlink>
          <a:srgbClr val="85ADB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2_Opulent">
  <a:themeElements>
    <a:clrScheme name="12_Opulent 1">
      <a:dk1>
        <a:srgbClr val="21618F"/>
      </a:dk1>
      <a:lt1>
        <a:srgbClr val="FFFFFF"/>
      </a:lt1>
      <a:dk2>
        <a:srgbClr val="6B5823"/>
      </a:dk2>
      <a:lt2>
        <a:srgbClr val="FFFFF4"/>
      </a:lt2>
      <a:accent1>
        <a:srgbClr val="A27B00"/>
      </a:accent1>
      <a:accent2>
        <a:srgbClr val="16699D"/>
      </a:accent2>
      <a:accent3>
        <a:srgbClr val="FFFFFF"/>
      </a:accent3>
      <a:accent4>
        <a:srgbClr val="1B5279"/>
      </a:accent4>
      <a:accent5>
        <a:srgbClr val="CEBFAA"/>
      </a:accent5>
      <a:accent6>
        <a:srgbClr val="135E8E"/>
      </a:accent6>
      <a:hlink>
        <a:srgbClr val="D2A000"/>
      </a:hlink>
      <a:folHlink>
        <a:srgbClr val="85ADBC"/>
      </a:folHlink>
    </a:clrScheme>
    <a:fontScheme name="12_Opulent">
      <a:majorFont>
        <a:latin typeface="Tahoma"/>
        <a:ea typeface="ＭＳ Ｐゴシック"/>
        <a:cs typeface="Tahoma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45720" tIns="0" rIns="45720" bIns="0" numCol="1" anchor="b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  <a:ea typeface="ＭＳ Ｐゴシック" charset="0"/>
            <a:cs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45720" tIns="0" rIns="45720" bIns="0" numCol="1" anchor="b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  <a:ea typeface="ＭＳ Ｐゴシック" charset="0"/>
            <a:cs typeface="Tahoma" charset="0"/>
          </a:defRPr>
        </a:defPPr>
      </a:lstStyle>
    </a:lnDef>
  </a:objectDefaults>
  <a:extraClrSchemeLst>
    <a:extraClrScheme>
      <a:clrScheme name="12_Opulent 1">
        <a:dk1>
          <a:srgbClr val="21618F"/>
        </a:dk1>
        <a:lt1>
          <a:srgbClr val="FFFFFF"/>
        </a:lt1>
        <a:dk2>
          <a:srgbClr val="6B5823"/>
        </a:dk2>
        <a:lt2>
          <a:srgbClr val="FFFFF4"/>
        </a:lt2>
        <a:accent1>
          <a:srgbClr val="A27B00"/>
        </a:accent1>
        <a:accent2>
          <a:srgbClr val="16699D"/>
        </a:accent2>
        <a:accent3>
          <a:srgbClr val="FFFFFF"/>
        </a:accent3>
        <a:accent4>
          <a:srgbClr val="1B5279"/>
        </a:accent4>
        <a:accent5>
          <a:srgbClr val="CEBFAA"/>
        </a:accent5>
        <a:accent6>
          <a:srgbClr val="135E8E"/>
        </a:accent6>
        <a:hlink>
          <a:srgbClr val="D2A000"/>
        </a:hlink>
        <a:folHlink>
          <a:srgbClr val="85ADB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pulent">
  <a:themeElements>
    <a:clrScheme name="Opulent 1">
      <a:dk1>
        <a:srgbClr val="21618F"/>
      </a:dk1>
      <a:lt1>
        <a:srgbClr val="FFFFFF"/>
      </a:lt1>
      <a:dk2>
        <a:srgbClr val="6B5823"/>
      </a:dk2>
      <a:lt2>
        <a:srgbClr val="FFFFF4"/>
      </a:lt2>
      <a:accent1>
        <a:srgbClr val="A27B00"/>
      </a:accent1>
      <a:accent2>
        <a:srgbClr val="16699D"/>
      </a:accent2>
      <a:accent3>
        <a:srgbClr val="FFFFFF"/>
      </a:accent3>
      <a:accent4>
        <a:srgbClr val="1B5279"/>
      </a:accent4>
      <a:accent5>
        <a:srgbClr val="CEBFAA"/>
      </a:accent5>
      <a:accent6>
        <a:srgbClr val="135E8E"/>
      </a:accent6>
      <a:hlink>
        <a:srgbClr val="D2A000"/>
      </a:hlink>
      <a:folHlink>
        <a:srgbClr val="85ADBC"/>
      </a:folHlink>
    </a:clrScheme>
    <a:fontScheme name="Opulent">
      <a:majorFont>
        <a:latin typeface="Tahoma"/>
        <a:ea typeface="ＭＳ Ｐゴシック"/>
        <a:cs typeface="Tahoma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45720" tIns="0" rIns="45720" bIns="0" numCol="1" anchor="b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  <a:ea typeface="ＭＳ Ｐゴシック" charset="0"/>
            <a:cs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45720" tIns="0" rIns="45720" bIns="0" numCol="1" anchor="b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  <a:ea typeface="ＭＳ Ｐゴシック" charset="0"/>
            <a:cs typeface="Tahoma" charset="0"/>
          </a:defRPr>
        </a:defPPr>
      </a:lstStyle>
    </a:lnDef>
  </a:objectDefaults>
  <a:extraClrSchemeLst>
    <a:extraClrScheme>
      <a:clrScheme name="Opulent 1">
        <a:dk1>
          <a:srgbClr val="21618F"/>
        </a:dk1>
        <a:lt1>
          <a:srgbClr val="FFFFFF"/>
        </a:lt1>
        <a:dk2>
          <a:srgbClr val="6B5823"/>
        </a:dk2>
        <a:lt2>
          <a:srgbClr val="FFFFF4"/>
        </a:lt2>
        <a:accent1>
          <a:srgbClr val="A27B00"/>
        </a:accent1>
        <a:accent2>
          <a:srgbClr val="16699D"/>
        </a:accent2>
        <a:accent3>
          <a:srgbClr val="FFFFFF"/>
        </a:accent3>
        <a:accent4>
          <a:srgbClr val="1B5279"/>
        </a:accent4>
        <a:accent5>
          <a:srgbClr val="CEBFAA"/>
        </a:accent5>
        <a:accent6>
          <a:srgbClr val="135E8E"/>
        </a:accent6>
        <a:hlink>
          <a:srgbClr val="D2A000"/>
        </a:hlink>
        <a:folHlink>
          <a:srgbClr val="85ADB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pulent">
  <a:themeElements>
    <a:clrScheme name="1_Opulent 1">
      <a:dk1>
        <a:srgbClr val="21618F"/>
      </a:dk1>
      <a:lt1>
        <a:srgbClr val="FFFFFF"/>
      </a:lt1>
      <a:dk2>
        <a:srgbClr val="6B5823"/>
      </a:dk2>
      <a:lt2>
        <a:srgbClr val="FFFFF4"/>
      </a:lt2>
      <a:accent1>
        <a:srgbClr val="A27B00"/>
      </a:accent1>
      <a:accent2>
        <a:srgbClr val="16699D"/>
      </a:accent2>
      <a:accent3>
        <a:srgbClr val="FFFFFF"/>
      </a:accent3>
      <a:accent4>
        <a:srgbClr val="1B5279"/>
      </a:accent4>
      <a:accent5>
        <a:srgbClr val="CEBFAA"/>
      </a:accent5>
      <a:accent6>
        <a:srgbClr val="135E8E"/>
      </a:accent6>
      <a:hlink>
        <a:srgbClr val="D2A000"/>
      </a:hlink>
      <a:folHlink>
        <a:srgbClr val="85ADBC"/>
      </a:folHlink>
    </a:clrScheme>
    <a:fontScheme name="1_Opulent">
      <a:majorFont>
        <a:latin typeface="Tahoma"/>
        <a:ea typeface="ＭＳ Ｐゴシック"/>
        <a:cs typeface="Tahoma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45720" tIns="0" rIns="45720" bIns="0" numCol="1" anchor="b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  <a:ea typeface="ＭＳ Ｐゴシック" charset="0"/>
            <a:cs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45720" tIns="0" rIns="45720" bIns="0" numCol="1" anchor="b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  <a:ea typeface="ＭＳ Ｐゴシック" charset="0"/>
            <a:cs typeface="Tahoma" charset="0"/>
          </a:defRPr>
        </a:defPPr>
      </a:lstStyle>
    </a:lnDef>
  </a:objectDefaults>
  <a:extraClrSchemeLst>
    <a:extraClrScheme>
      <a:clrScheme name="1_Opulent 1">
        <a:dk1>
          <a:srgbClr val="21618F"/>
        </a:dk1>
        <a:lt1>
          <a:srgbClr val="FFFFFF"/>
        </a:lt1>
        <a:dk2>
          <a:srgbClr val="6B5823"/>
        </a:dk2>
        <a:lt2>
          <a:srgbClr val="FFFFF4"/>
        </a:lt2>
        <a:accent1>
          <a:srgbClr val="A27B00"/>
        </a:accent1>
        <a:accent2>
          <a:srgbClr val="16699D"/>
        </a:accent2>
        <a:accent3>
          <a:srgbClr val="FFFFFF"/>
        </a:accent3>
        <a:accent4>
          <a:srgbClr val="1B5279"/>
        </a:accent4>
        <a:accent5>
          <a:srgbClr val="CEBFAA"/>
        </a:accent5>
        <a:accent6>
          <a:srgbClr val="135E8E"/>
        </a:accent6>
        <a:hlink>
          <a:srgbClr val="D2A000"/>
        </a:hlink>
        <a:folHlink>
          <a:srgbClr val="85ADB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Opulent">
  <a:themeElements>
    <a:clrScheme name="3_Opulent 1">
      <a:dk1>
        <a:srgbClr val="21618F"/>
      </a:dk1>
      <a:lt1>
        <a:srgbClr val="FFFFFF"/>
      </a:lt1>
      <a:dk2>
        <a:srgbClr val="6B5823"/>
      </a:dk2>
      <a:lt2>
        <a:srgbClr val="FFFFF4"/>
      </a:lt2>
      <a:accent1>
        <a:srgbClr val="A27B00"/>
      </a:accent1>
      <a:accent2>
        <a:srgbClr val="16699D"/>
      </a:accent2>
      <a:accent3>
        <a:srgbClr val="FFFFFF"/>
      </a:accent3>
      <a:accent4>
        <a:srgbClr val="1B5279"/>
      </a:accent4>
      <a:accent5>
        <a:srgbClr val="CEBFAA"/>
      </a:accent5>
      <a:accent6>
        <a:srgbClr val="135E8E"/>
      </a:accent6>
      <a:hlink>
        <a:srgbClr val="D2A000"/>
      </a:hlink>
      <a:folHlink>
        <a:srgbClr val="85ADBC"/>
      </a:folHlink>
    </a:clrScheme>
    <a:fontScheme name="3_Opulent">
      <a:majorFont>
        <a:latin typeface="Tahoma"/>
        <a:ea typeface="ＭＳ Ｐゴシック"/>
        <a:cs typeface="Tahoma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45720" tIns="0" rIns="45720" bIns="0" numCol="1" anchor="b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  <a:ea typeface="ＭＳ Ｐゴシック" charset="0"/>
            <a:cs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45720" tIns="0" rIns="45720" bIns="0" numCol="1" anchor="b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  <a:ea typeface="ＭＳ Ｐゴシック" charset="0"/>
            <a:cs typeface="Tahoma" charset="0"/>
          </a:defRPr>
        </a:defPPr>
      </a:lstStyle>
    </a:lnDef>
  </a:objectDefaults>
  <a:extraClrSchemeLst>
    <a:extraClrScheme>
      <a:clrScheme name="3_Opulent 1">
        <a:dk1>
          <a:srgbClr val="21618F"/>
        </a:dk1>
        <a:lt1>
          <a:srgbClr val="FFFFFF"/>
        </a:lt1>
        <a:dk2>
          <a:srgbClr val="6B5823"/>
        </a:dk2>
        <a:lt2>
          <a:srgbClr val="FFFFF4"/>
        </a:lt2>
        <a:accent1>
          <a:srgbClr val="A27B00"/>
        </a:accent1>
        <a:accent2>
          <a:srgbClr val="16699D"/>
        </a:accent2>
        <a:accent3>
          <a:srgbClr val="FFFFFF"/>
        </a:accent3>
        <a:accent4>
          <a:srgbClr val="1B5279"/>
        </a:accent4>
        <a:accent5>
          <a:srgbClr val="CEBFAA"/>
        </a:accent5>
        <a:accent6>
          <a:srgbClr val="135E8E"/>
        </a:accent6>
        <a:hlink>
          <a:srgbClr val="D2A000"/>
        </a:hlink>
        <a:folHlink>
          <a:srgbClr val="85ADB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Opulent">
  <a:themeElements>
    <a:clrScheme name="4_Opulent 1">
      <a:dk1>
        <a:srgbClr val="21618F"/>
      </a:dk1>
      <a:lt1>
        <a:srgbClr val="FFFFFF"/>
      </a:lt1>
      <a:dk2>
        <a:srgbClr val="6B5823"/>
      </a:dk2>
      <a:lt2>
        <a:srgbClr val="FFFFF4"/>
      </a:lt2>
      <a:accent1>
        <a:srgbClr val="A27B00"/>
      </a:accent1>
      <a:accent2>
        <a:srgbClr val="16699D"/>
      </a:accent2>
      <a:accent3>
        <a:srgbClr val="FFFFFF"/>
      </a:accent3>
      <a:accent4>
        <a:srgbClr val="1B5279"/>
      </a:accent4>
      <a:accent5>
        <a:srgbClr val="CEBFAA"/>
      </a:accent5>
      <a:accent6>
        <a:srgbClr val="135E8E"/>
      </a:accent6>
      <a:hlink>
        <a:srgbClr val="D2A000"/>
      </a:hlink>
      <a:folHlink>
        <a:srgbClr val="85ADBC"/>
      </a:folHlink>
    </a:clrScheme>
    <a:fontScheme name="4_Opulent">
      <a:majorFont>
        <a:latin typeface="Tahoma"/>
        <a:ea typeface="ＭＳ Ｐゴシック"/>
        <a:cs typeface="Tahoma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45720" tIns="0" rIns="45720" bIns="0" numCol="1" anchor="b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  <a:ea typeface="ＭＳ Ｐゴシック" charset="0"/>
            <a:cs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45720" tIns="0" rIns="45720" bIns="0" numCol="1" anchor="b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  <a:ea typeface="ＭＳ Ｐゴシック" charset="0"/>
            <a:cs typeface="Tahoma" charset="0"/>
          </a:defRPr>
        </a:defPPr>
      </a:lstStyle>
    </a:lnDef>
  </a:objectDefaults>
  <a:extraClrSchemeLst>
    <a:extraClrScheme>
      <a:clrScheme name="4_Opulent 1">
        <a:dk1>
          <a:srgbClr val="21618F"/>
        </a:dk1>
        <a:lt1>
          <a:srgbClr val="FFFFFF"/>
        </a:lt1>
        <a:dk2>
          <a:srgbClr val="6B5823"/>
        </a:dk2>
        <a:lt2>
          <a:srgbClr val="FFFFF4"/>
        </a:lt2>
        <a:accent1>
          <a:srgbClr val="A27B00"/>
        </a:accent1>
        <a:accent2>
          <a:srgbClr val="16699D"/>
        </a:accent2>
        <a:accent3>
          <a:srgbClr val="FFFFFF"/>
        </a:accent3>
        <a:accent4>
          <a:srgbClr val="1B5279"/>
        </a:accent4>
        <a:accent5>
          <a:srgbClr val="CEBFAA"/>
        </a:accent5>
        <a:accent6>
          <a:srgbClr val="135E8E"/>
        </a:accent6>
        <a:hlink>
          <a:srgbClr val="D2A000"/>
        </a:hlink>
        <a:folHlink>
          <a:srgbClr val="85ADB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Opulent">
  <a:themeElements>
    <a:clrScheme name="5_Opulent 1">
      <a:dk1>
        <a:srgbClr val="21618F"/>
      </a:dk1>
      <a:lt1>
        <a:srgbClr val="FFFFFF"/>
      </a:lt1>
      <a:dk2>
        <a:srgbClr val="6B5823"/>
      </a:dk2>
      <a:lt2>
        <a:srgbClr val="FFFFF4"/>
      </a:lt2>
      <a:accent1>
        <a:srgbClr val="A27B00"/>
      </a:accent1>
      <a:accent2>
        <a:srgbClr val="16699D"/>
      </a:accent2>
      <a:accent3>
        <a:srgbClr val="FFFFFF"/>
      </a:accent3>
      <a:accent4>
        <a:srgbClr val="1B5279"/>
      </a:accent4>
      <a:accent5>
        <a:srgbClr val="CEBFAA"/>
      </a:accent5>
      <a:accent6>
        <a:srgbClr val="135E8E"/>
      </a:accent6>
      <a:hlink>
        <a:srgbClr val="D2A000"/>
      </a:hlink>
      <a:folHlink>
        <a:srgbClr val="85ADBC"/>
      </a:folHlink>
    </a:clrScheme>
    <a:fontScheme name="5_Opulent">
      <a:majorFont>
        <a:latin typeface="Tahoma"/>
        <a:ea typeface="ＭＳ Ｐゴシック"/>
        <a:cs typeface="Tahoma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45720" tIns="0" rIns="45720" bIns="0" numCol="1" anchor="b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  <a:ea typeface="ＭＳ Ｐゴシック" charset="0"/>
            <a:cs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45720" tIns="0" rIns="45720" bIns="0" numCol="1" anchor="b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  <a:ea typeface="ＭＳ Ｐゴシック" charset="0"/>
            <a:cs typeface="Tahoma" charset="0"/>
          </a:defRPr>
        </a:defPPr>
      </a:lstStyle>
    </a:lnDef>
  </a:objectDefaults>
  <a:extraClrSchemeLst>
    <a:extraClrScheme>
      <a:clrScheme name="5_Opulent 1">
        <a:dk1>
          <a:srgbClr val="21618F"/>
        </a:dk1>
        <a:lt1>
          <a:srgbClr val="FFFFFF"/>
        </a:lt1>
        <a:dk2>
          <a:srgbClr val="6B5823"/>
        </a:dk2>
        <a:lt2>
          <a:srgbClr val="FFFFF4"/>
        </a:lt2>
        <a:accent1>
          <a:srgbClr val="A27B00"/>
        </a:accent1>
        <a:accent2>
          <a:srgbClr val="16699D"/>
        </a:accent2>
        <a:accent3>
          <a:srgbClr val="FFFFFF"/>
        </a:accent3>
        <a:accent4>
          <a:srgbClr val="1B5279"/>
        </a:accent4>
        <a:accent5>
          <a:srgbClr val="CEBFAA"/>
        </a:accent5>
        <a:accent6>
          <a:srgbClr val="135E8E"/>
        </a:accent6>
        <a:hlink>
          <a:srgbClr val="D2A000"/>
        </a:hlink>
        <a:folHlink>
          <a:srgbClr val="85ADB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Opulent">
  <a:themeElements>
    <a:clrScheme name="6_Opulent 1">
      <a:dk1>
        <a:srgbClr val="21618F"/>
      </a:dk1>
      <a:lt1>
        <a:srgbClr val="FFFFFF"/>
      </a:lt1>
      <a:dk2>
        <a:srgbClr val="6B5823"/>
      </a:dk2>
      <a:lt2>
        <a:srgbClr val="FFFFF4"/>
      </a:lt2>
      <a:accent1>
        <a:srgbClr val="A27B00"/>
      </a:accent1>
      <a:accent2>
        <a:srgbClr val="16699D"/>
      </a:accent2>
      <a:accent3>
        <a:srgbClr val="FFFFFF"/>
      </a:accent3>
      <a:accent4>
        <a:srgbClr val="1B5279"/>
      </a:accent4>
      <a:accent5>
        <a:srgbClr val="CEBFAA"/>
      </a:accent5>
      <a:accent6>
        <a:srgbClr val="135E8E"/>
      </a:accent6>
      <a:hlink>
        <a:srgbClr val="D2A000"/>
      </a:hlink>
      <a:folHlink>
        <a:srgbClr val="85ADBC"/>
      </a:folHlink>
    </a:clrScheme>
    <a:fontScheme name="6_Opulent">
      <a:majorFont>
        <a:latin typeface="Tahoma"/>
        <a:ea typeface="ＭＳ Ｐゴシック"/>
        <a:cs typeface="Tahoma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45720" tIns="0" rIns="45720" bIns="0" numCol="1" anchor="b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  <a:ea typeface="ＭＳ Ｐゴシック" charset="0"/>
            <a:cs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45720" tIns="0" rIns="45720" bIns="0" numCol="1" anchor="b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  <a:ea typeface="ＭＳ Ｐゴシック" charset="0"/>
            <a:cs typeface="Tahoma" charset="0"/>
          </a:defRPr>
        </a:defPPr>
      </a:lstStyle>
    </a:lnDef>
  </a:objectDefaults>
  <a:extraClrSchemeLst>
    <a:extraClrScheme>
      <a:clrScheme name="6_Opulent 1">
        <a:dk1>
          <a:srgbClr val="21618F"/>
        </a:dk1>
        <a:lt1>
          <a:srgbClr val="FFFFFF"/>
        </a:lt1>
        <a:dk2>
          <a:srgbClr val="6B5823"/>
        </a:dk2>
        <a:lt2>
          <a:srgbClr val="FFFFF4"/>
        </a:lt2>
        <a:accent1>
          <a:srgbClr val="A27B00"/>
        </a:accent1>
        <a:accent2>
          <a:srgbClr val="16699D"/>
        </a:accent2>
        <a:accent3>
          <a:srgbClr val="FFFFFF"/>
        </a:accent3>
        <a:accent4>
          <a:srgbClr val="1B5279"/>
        </a:accent4>
        <a:accent5>
          <a:srgbClr val="CEBFAA"/>
        </a:accent5>
        <a:accent6>
          <a:srgbClr val="135E8E"/>
        </a:accent6>
        <a:hlink>
          <a:srgbClr val="D2A000"/>
        </a:hlink>
        <a:folHlink>
          <a:srgbClr val="85ADB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Opulent">
  <a:themeElements>
    <a:clrScheme name="7_Opulent 1">
      <a:dk1>
        <a:srgbClr val="21618F"/>
      </a:dk1>
      <a:lt1>
        <a:srgbClr val="FFFFFF"/>
      </a:lt1>
      <a:dk2>
        <a:srgbClr val="6B5823"/>
      </a:dk2>
      <a:lt2>
        <a:srgbClr val="FFFFF4"/>
      </a:lt2>
      <a:accent1>
        <a:srgbClr val="A27B00"/>
      </a:accent1>
      <a:accent2>
        <a:srgbClr val="16699D"/>
      </a:accent2>
      <a:accent3>
        <a:srgbClr val="FFFFFF"/>
      </a:accent3>
      <a:accent4>
        <a:srgbClr val="1B5279"/>
      </a:accent4>
      <a:accent5>
        <a:srgbClr val="CEBFAA"/>
      </a:accent5>
      <a:accent6>
        <a:srgbClr val="135E8E"/>
      </a:accent6>
      <a:hlink>
        <a:srgbClr val="D2A000"/>
      </a:hlink>
      <a:folHlink>
        <a:srgbClr val="85ADBC"/>
      </a:folHlink>
    </a:clrScheme>
    <a:fontScheme name="7_Opulent">
      <a:majorFont>
        <a:latin typeface="Tahoma"/>
        <a:ea typeface="ＭＳ Ｐゴシック"/>
        <a:cs typeface="Tahoma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45720" tIns="0" rIns="45720" bIns="0" numCol="1" anchor="b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  <a:ea typeface="ＭＳ Ｐゴシック" charset="0"/>
            <a:cs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45720" tIns="0" rIns="45720" bIns="0" numCol="1" anchor="b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  <a:ea typeface="ＭＳ Ｐゴシック" charset="0"/>
            <a:cs typeface="Tahoma" charset="0"/>
          </a:defRPr>
        </a:defPPr>
      </a:lstStyle>
    </a:lnDef>
  </a:objectDefaults>
  <a:extraClrSchemeLst>
    <a:extraClrScheme>
      <a:clrScheme name="7_Opulent 1">
        <a:dk1>
          <a:srgbClr val="21618F"/>
        </a:dk1>
        <a:lt1>
          <a:srgbClr val="FFFFFF"/>
        </a:lt1>
        <a:dk2>
          <a:srgbClr val="6B5823"/>
        </a:dk2>
        <a:lt2>
          <a:srgbClr val="FFFFF4"/>
        </a:lt2>
        <a:accent1>
          <a:srgbClr val="A27B00"/>
        </a:accent1>
        <a:accent2>
          <a:srgbClr val="16699D"/>
        </a:accent2>
        <a:accent3>
          <a:srgbClr val="FFFFFF"/>
        </a:accent3>
        <a:accent4>
          <a:srgbClr val="1B5279"/>
        </a:accent4>
        <a:accent5>
          <a:srgbClr val="CEBFAA"/>
        </a:accent5>
        <a:accent6>
          <a:srgbClr val="135E8E"/>
        </a:accent6>
        <a:hlink>
          <a:srgbClr val="D2A000"/>
        </a:hlink>
        <a:folHlink>
          <a:srgbClr val="85ADB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Opulent">
  <a:themeElements>
    <a:clrScheme name="8_Opulent 1">
      <a:dk1>
        <a:srgbClr val="21618F"/>
      </a:dk1>
      <a:lt1>
        <a:srgbClr val="FFFFFF"/>
      </a:lt1>
      <a:dk2>
        <a:srgbClr val="6B5823"/>
      </a:dk2>
      <a:lt2>
        <a:srgbClr val="FFFFF4"/>
      </a:lt2>
      <a:accent1>
        <a:srgbClr val="A27B00"/>
      </a:accent1>
      <a:accent2>
        <a:srgbClr val="16699D"/>
      </a:accent2>
      <a:accent3>
        <a:srgbClr val="FFFFFF"/>
      </a:accent3>
      <a:accent4>
        <a:srgbClr val="1B5279"/>
      </a:accent4>
      <a:accent5>
        <a:srgbClr val="CEBFAA"/>
      </a:accent5>
      <a:accent6>
        <a:srgbClr val="135E8E"/>
      </a:accent6>
      <a:hlink>
        <a:srgbClr val="D2A000"/>
      </a:hlink>
      <a:folHlink>
        <a:srgbClr val="85ADBC"/>
      </a:folHlink>
    </a:clrScheme>
    <a:fontScheme name="8_Opulent">
      <a:majorFont>
        <a:latin typeface="Tahoma"/>
        <a:ea typeface="ＭＳ Ｐゴシック"/>
        <a:cs typeface="Tahoma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45720" tIns="0" rIns="45720" bIns="0" numCol="1" anchor="b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  <a:ea typeface="ＭＳ Ｐゴシック" charset="0"/>
            <a:cs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45720" tIns="0" rIns="45720" bIns="0" numCol="1" anchor="b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  <a:ea typeface="ＭＳ Ｐゴシック" charset="0"/>
            <a:cs typeface="Tahoma" charset="0"/>
          </a:defRPr>
        </a:defPPr>
      </a:lstStyle>
    </a:lnDef>
  </a:objectDefaults>
  <a:extraClrSchemeLst>
    <a:extraClrScheme>
      <a:clrScheme name="8_Opulent 1">
        <a:dk1>
          <a:srgbClr val="21618F"/>
        </a:dk1>
        <a:lt1>
          <a:srgbClr val="FFFFFF"/>
        </a:lt1>
        <a:dk2>
          <a:srgbClr val="6B5823"/>
        </a:dk2>
        <a:lt2>
          <a:srgbClr val="FFFFF4"/>
        </a:lt2>
        <a:accent1>
          <a:srgbClr val="A27B00"/>
        </a:accent1>
        <a:accent2>
          <a:srgbClr val="16699D"/>
        </a:accent2>
        <a:accent3>
          <a:srgbClr val="FFFFFF"/>
        </a:accent3>
        <a:accent4>
          <a:srgbClr val="1B5279"/>
        </a:accent4>
        <a:accent5>
          <a:srgbClr val="CEBFAA"/>
        </a:accent5>
        <a:accent6>
          <a:srgbClr val="135E8E"/>
        </a:accent6>
        <a:hlink>
          <a:srgbClr val="D2A000"/>
        </a:hlink>
        <a:folHlink>
          <a:srgbClr val="85ADB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Wilson_Pres_Top border-5</Template>
  <TotalTime>50486</TotalTime>
  <Words>1971</Words>
  <Application>Microsoft Office PowerPoint</Application>
  <PresentationFormat>Overhead</PresentationFormat>
  <Paragraphs>718</Paragraphs>
  <Slides>110</Slides>
  <Notes>108</Notes>
  <HiddenSlides>0</HiddenSlides>
  <MMClips>0</MMClips>
  <ScaleCrop>false</ScaleCrop>
  <HeadingPairs>
    <vt:vector size="4" baseType="variant">
      <vt:variant>
        <vt:lpstr>Theme</vt:lpstr>
      </vt:variant>
      <vt:variant>
        <vt:i4>13</vt:i4>
      </vt:variant>
      <vt:variant>
        <vt:lpstr>Slide Titles</vt:lpstr>
      </vt:variant>
      <vt:variant>
        <vt:i4>110</vt:i4>
      </vt:variant>
    </vt:vector>
  </HeadingPairs>
  <TitlesOfParts>
    <vt:vector size="123" baseType="lpstr">
      <vt:lpstr>2_Opulent</vt:lpstr>
      <vt:lpstr>Opulent</vt:lpstr>
      <vt:lpstr>1_Opulent</vt:lpstr>
      <vt:lpstr>3_Opulent</vt:lpstr>
      <vt:lpstr>4_Opulent</vt:lpstr>
      <vt:lpstr>5_Opulent</vt:lpstr>
      <vt:lpstr>6_Opulent</vt:lpstr>
      <vt:lpstr>7_Opulent</vt:lpstr>
      <vt:lpstr>8_Opulent</vt:lpstr>
      <vt:lpstr>9_Opulent</vt:lpstr>
      <vt:lpstr>10_Opulent</vt:lpstr>
      <vt:lpstr>11_Opulent</vt:lpstr>
      <vt:lpstr>12_Opulent</vt:lpstr>
      <vt:lpstr>Wilson Investment Properties </vt:lpstr>
      <vt:lpstr>PowerPoint Presentation</vt:lpstr>
      <vt:lpstr>PowerPoint Presentation</vt:lpstr>
      <vt:lpstr>Wilson Investment Properties</vt:lpstr>
      <vt:lpstr>Wilson Investment Properties</vt:lpstr>
      <vt:lpstr>Wilson Investment Properties</vt:lpstr>
      <vt:lpstr>Wilson Investment Properties</vt:lpstr>
      <vt:lpstr>Wilson Investment Properties</vt:lpstr>
      <vt:lpstr>Wilson Investment Properties</vt:lpstr>
      <vt:lpstr>Wilson Investment Properties</vt:lpstr>
      <vt:lpstr>Wilson Investment Properties</vt:lpstr>
      <vt:lpstr>Wilson Investment Properties</vt:lpstr>
      <vt:lpstr>Wilson Investment Properties</vt:lpstr>
      <vt:lpstr>Wilson Investment Properties</vt:lpstr>
      <vt:lpstr>Wilson Investment Properties</vt:lpstr>
      <vt:lpstr>Wilson Investment Properties</vt:lpstr>
      <vt:lpstr>Wilson Investment Properties</vt:lpstr>
      <vt:lpstr>Wilson Investment Properties</vt:lpstr>
      <vt:lpstr>Wilson Investment Properties</vt:lpstr>
      <vt:lpstr>Wilson Investment Properties</vt:lpstr>
      <vt:lpstr>Wilson Investment Properties</vt:lpstr>
      <vt:lpstr>Wilson Investment Properties</vt:lpstr>
      <vt:lpstr>Wilson Investment Properties</vt:lpstr>
      <vt:lpstr>Wilson Investment Properties</vt:lpstr>
      <vt:lpstr>Wilson Investment Properties</vt:lpstr>
      <vt:lpstr>Wilson Investment Properties</vt:lpstr>
      <vt:lpstr>Wilson Investment Properties</vt:lpstr>
      <vt:lpstr>Wilson Investment Properties</vt:lpstr>
      <vt:lpstr>Wilson Investment Properties</vt:lpstr>
      <vt:lpstr>Wilson Investment Properties</vt:lpstr>
      <vt:lpstr>Wilson Investment Properties</vt:lpstr>
      <vt:lpstr>Wilson Investment Properties</vt:lpstr>
      <vt:lpstr>Wilson Investment Properties</vt:lpstr>
      <vt:lpstr>Wilson Investment Properties</vt:lpstr>
      <vt:lpstr>Wilson Investment Properties</vt:lpstr>
      <vt:lpstr>Wilson Investment Properties</vt:lpstr>
      <vt:lpstr>Wilson Investment Properties</vt:lpstr>
      <vt:lpstr>Wilson Investment Properties</vt:lpstr>
      <vt:lpstr>PowerPoint Presentation</vt:lpstr>
      <vt:lpstr>Wilson Investment Properties</vt:lpstr>
      <vt:lpstr>Wilson Investment Properties</vt:lpstr>
      <vt:lpstr>Wilson Investment Properties</vt:lpstr>
      <vt:lpstr>Wilson Investment Properties</vt:lpstr>
      <vt:lpstr>Wilson Investment Properties</vt:lpstr>
      <vt:lpstr>Wilson Investment Properties</vt:lpstr>
      <vt:lpstr>Wilson Investment Properties</vt:lpstr>
      <vt:lpstr>Wilson Investment Properties</vt:lpstr>
      <vt:lpstr>Wilson Investment Properties</vt:lpstr>
      <vt:lpstr>Wilson Investment Properties</vt:lpstr>
      <vt:lpstr>Wilson Investment Properties</vt:lpstr>
      <vt:lpstr>Wilson Investment Properties</vt:lpstr>
      <vt:lpstr>Wilson Investment Properties</vt:lpstr>
      <vt:lpstr>Wilson Investment Properties</vt:lpstr>
      <vt:lpstr>Wilson Investment Properties</vt:lpstr>
      <vt:lpstr>Wilson Investment Properties</vt:lpstr>
      <vt:lpstr>Wilson Investment Properties</vt:lpstr>
      <vt:lpstr>Wilson Investment Properties</vt:lpstr>
      <vt:lpstr>Wilson Investment Properties</vt:lpstr>
      <vt:lpstr>Wilson Investment Properties</vt:lpstr>
      <vt:lpstr>Wilson Investment Properties</vt:lpstr>
      <vt:lpstr>Wilson Investment Properties</vt:lpstr>
      <vt:lpstr>Wilson Investment Properties</vt:lpstr>
      <vt:lpstr>Wilson Investment Properties</vt:lpstr>
      <vt:lpstr>Wilson Investment Properties</vt:lpstr>
      <vt:lpstr>Wilson Investment Properties</vt:lpstr>
      <vt:lpstr>Wilson Investment Properties</vt:lpstr>
      <vt:lpstr>Wilson Investment Properties</vt:lpstr>
      <vt:lpstr>Wilson Investment Properties</vt:lpstr>
      <vt:lpstr>Wilson Investment Properties</vt:lpstr>
      <vt:lpstr>Wilson Investment Properties</vt:lpstr>
      <vt:lpstr>Wilson Investment Properties</vt:lpstr>
      <vt:lpstr>Wilson Investment Properties</vt:lpstr>
      <vt:lpstr>Wilson Investment Properties</vt:lpstr>
      <vt:lpstr>Wilson Investment Properties</vt:lpstr>
      <vt:lpstr>Wilson Investment Properties</vt:lpstr>
      <vt:lpstr>Wilson Investment Properties</vt:lpstr>
      <vt:lpstr>Wilson Investment Properties</vt:lpstr>
      <vt:lpstr>Wilson Investment Properties</vt:lpstr>
      <vt:lpstr>Wilson Investment Properties</vt:lpstr>
      <vt:lpstr>Wilson Investment Properties</vt:lpstr>
      <vt:lpstr>Wilson Investment Properties</vt:lpstr>
      <vt:lpstr>Wilson Investment Properties</vt:lpstr>
      <vt:lpstr>Wilson Investment Properties</vt:lpstr>
      <vt:lpstr>Wilson Investment Properties</vt:lpstr>
      <vt:lpstr>Wilson Investment Properties</vt:lpstr>
      <vt:lpstr>Wilson Investment Properties</vt:lpstr>
      <vt:lpstr>Wilson Investment Properties</vt:lpstr>
      <vt:lpstr>Wilson Investment Properties</vt:lpstr>
      <vt:lpstr>Wilson Investment Properties</vt:lpstr>
      <vt:lpstr>Wilson Investment Properties</vt:lpstr>
      <vt:lpstr>Wilson Investment Properties</vt:lpstr>
      <vt:lpstr>Wilson Investment Properties</vt:lpstr>
      <vt:lpstr>Wilson Investment Properties</vt:lpstr>
      <vt:lpstr>Wilson Investment Properties</vt:lpstr>
      <vt:lpstr>Wilson Investment Properties</vt:lpstr>
      <vt:lpstr>Wilson Investment Properties</vt:lpstr>
      <vt:lpstr>Wilson Investment Properties</vt:lpstr>
      <vt:lpstr>Wilson Investment Properties</vt:lpstr>
      <vt:lpstr>Wilson Investment Properties</vt:lpstr>
      <vt:lpstr>Wilson Investment Properties</vt:lpstr>
      <vt:lpstr>Wilson Investment Properties</vt:lpstr>
      <vt:lpstr>Wilson Investment Properties</vt:lpstr>
      <vt:lpstr>Wilson Investment Properties</vt:lpstr>
      <vt:lpstr>Wilson Investment Properties</vt:lpstr>
      <vt:lpstr>Wilson Investment Properties</vt:lpstr>
      <vt:lpstr>PowerPoint Presentation</vt:lpstr>
      <vt:lpstr>PowerPoint Presentation</vt:lpstr>
      <vt:lpstr>Wilson Investment Properties</vt:lpstr>
      <vt:lpstr>Wilson Investment Properties</vt:lpstr>
      <vt:lpstr>Wilson  Investment Properties </vt:lpstr>
    </vt:vector>
  </TitlesOfParts>
  <Company>Coldwell Banker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Wilson Properties  Dallas/Fort Worth Investments</dc:title>
  <dc:creator>Joe Hernandez</dc:creator>
  <cp:lastModifiedBy>David</cp:lastModifiedBy>
  <cp:revision>455</cp:revision>
  <cp:lastPrinted>2014-04-09T16:54:08Z</cp:lastPrinted>
  <dcterms:created xsi:type="dcterms:W3CDTF">2006-10-23T20:48:56Z</dcterms:created>
  <dcterms:modified xsi:type="dcterms:W3CDTF">2014-04-12T02:58:13Z</dcterms:modified>
</cp:coreProperties>
</file>