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56" r:id="rId3"/>
    <p:sldId id="257" r:id="rId4"/>
    <p:sldId id="265" r:id="rId5"/>
    <p:sldId id="268" r:id="rId6"/>
    <p:sldId id="266" r:id="rId7"/>
    <p:sldId id="267" r:id="rId8"/>
    <p:sldId id="269" r:id="rId9"/>
    <p:sldId id="270" r:id="rId10"/>
    <p:sldId id="271" r:id="rId11"/>
    <p:sldId id="277" r:id="rId12"/>
    <p:sldId id="261" r:id="rId13"/>
    <p:sldId id="260" r:id="rId14"/>
    <p:sldId id="274" r:id="rId15"/>
    <p:sldId id="279" r:id="rId16"/>
    <p:sldId id="276" r:id="rId17"/>
    <p:sldId id="272" r:id="rId18"/>
    <p:sldId id="263" r:id="rId19"/>
    <p:sldId id="258" r:id="rId20"/>
    <p:sldId id="275" r:id="rId21"/>
    <p:sldId id="259" r:id="rId22"/>
    <p:sldId id="262" r:id="rId23"/>
    <p:sldId id="273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maury povi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33400"/>
            <a:ext cx="5915025" cy="591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2600" y="685800"/>
            <a:ext cx="47720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said your were OCD about cleaning…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4724400"/>
            <a:ext cx="48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Move-out inspection showed,  That was a Lie!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21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4945856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37005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38800" y="1828800"/>
            <a:ext cx="312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Janitorial</a:t>
            </a:r>
          </a:p>
          <a:p>
            <a:r>
              <a:rPr lang="en-US" sz="3200" dirty="0" smtClean="0"/>
              <a:t>Maintenance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4648200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Leasing</a:t>
            </a:r>
          </a:p>
          <a:p>
            <a:r>
              <a:rPr lang="en-US" sz="3200" dirty="0" smtClean="0"/>
              <a:t>Accounting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6096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Property Class Matters… A, B, or C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11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533082"/>
          </a:xfrm>
        </p:spPr>
        <p:txBody>
          <a:bodyPr>
            <a:normAutofit/>
          </a:bodyPr>
          <a:lstStyle/>
          <a:p>
            <a:pPr algn="ctr"/>
            <a:r>
              <a:rPr lang="en-US" sz="1800" dirty="0"/>
              <a:t>How much do </a:t>
            </a:r>
            <a:r>
              <a:rPr lang="en-US" sz="1800" dirty="0" smtClean="0"/>
              <a:t>On-site Managers get </a:t>
            </a:r>
            <a:r>
              <a:rPr lang="en-US" sz="1800" dirty="0"/>
              <a:t>paid?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2637190"/>
              </p:ext>
            </p:extLst>
          </p:nvPr>
        </p:nvGraphicFramePr>
        <p:xfrm>
          <a:off x="2057400" y="914400"/>
          <a:ext cx="4267200" cy="5522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r:id="rId3" imgW="5829199" imgH="7543800" progId="AcroExch.Document.DC">
                  <p:embed/>
                </p:oleObj>
              </mc:Choice>
              <mc:Fallback>
                <p:oleObj name="Acrobat Document" r:id="rId3" imgW="5829199" imgH="75438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7400" y="914400"/>
                        <a:ext cx="4267200" cy="55227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05400"/>
            <a:ext cx="1987550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4921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57912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How much do </a:t>
            </a:r>
            <a:br>
              <a:rPr lang="en-US" dirty="0" smtClean="0"/>
            </a:br>
            <a:r>
              <a:rPr lang="en-US" dirty="0" smtClean="0"/>
              <a:t>On-site Managers</a:t>
            </a:r>
            <a:br>
              <a:rPr lang="en-US" dirty="0" smtClean="0"/>
            </a:br>
            <a:r>
              <a:rPr lang="en-US" dirty="0" smtClean="0"/>
              <a:t>get paid?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7620000" cy="4373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Two Methods – </a:t>
            </a:r>
          </a:p>
          <a:p>
            <a:r>
              <a:rPr lang="en-US" dirty="0" smtClean="0"/>
              <a:t>Lodging Credit or The “Two Check” System”</a:t>
            </a:r>
          </a:p>
          <a:p>
            <a:r>
              <a:rPr lang="en-US" sz="1400" dirty="0" smtClean="0"/>
              <a:t>(Monthly value is limited to 564.81 per month)</a:t>
            </a:r>
          </a:p>
          <a:p>
            <a:endParaRPr lang="en-US" dirty="0"/>
          </a:p>
          <a:p>
            <a:r>
              <a:rPr lang="en-US" sz="1900" dirty="0" smtClean="0"/>
              <a:t>Lodging Credit / Minimum wage = Max. number of hours per month to earn the credit.  Employee must be paid min. wage beyond that</a:t>
            </a:r>
          </a:p>
          <a:p>
            <a:endParaRPr lang="en-US" dirty="0"/>
          </a:p>
          <a:p>
            <a:r>
              <a:rPr lang="en-US" dirty="0" smtClean="0"/>
              <a:t>Overtime, Workman's compensation, Tax withholdings </a:t>
            </a:r>
            <a:endParaRPr lang="en-US" dirty="0"/>
          </a:p>
          <a:p>
            <a:endParaRPr lang="en-US" dirty="0"/>
          </a:p>
          <a:p>
            <a:pPr algn="ctr"/>
            <a:r>
              <a:rPr lang="en-US" dirty="0">
                <a:solidFill>
                  <a:srgbClr val="FF0000"/>
                </a:solidFill>
                <a:latin typeface="+mj-lt"/>
              </a:rPr>
              <a:t>One Free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Living Unit Plus Hourly Pay </a:t>
            </a:r>
            <a:endParaRPr lang="en-US" dirty="0">
              <a:solidFill>
                <a:srgbClr val="FF0000"/>
              </a:solidFill>
              <a:latin typeface="+mj-lt"/>
            </a:endParaRP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219200"/>
            <a:ext cx="1987550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920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7630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# units </a:t>
            </a:r>
            <a:br>
              <a:rPr lang="en-US" dirty="0" smtClean="0"/>
            </a:br>
            <a:r>
              <a:rPr lang="en-US" dirty="0" smtClean="0"/>
              <a:t>VS </a:t>
            </a:r>
            <a:br>
              <a:rPr lang="en-US" dirty="0" smtClean="0"/>
            </a:br>
            <a:r>
              <a:rPr lang="en-US" dirty="0" smtClean="0"/>
              <a:t>Net Income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62200"/>
            <a:ext cx="7620000" cy="3429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apartment building	= $15,000/ Mo.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16-unit apartment building	= $16,000 -On-site Mgr.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larger Property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 Net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ess!!!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312" y="381000"/>
            <a:ext cx="1987550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06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hat suc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6312422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181600"/>
            <a:ext cx="1987550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539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7630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# units </a:t>
            </a:r>
            <a:br>
              <a:rPr lang="en-US" dirty="0" smtClean="0"/>
            </a:br>
            <a:r>
              <a:rPr lang="en-US" dirty="0" smtClean="0"/>
              <a:t>VS </a:t>
            </a:r>
            <a:br>
              <a:rPr lang="en-US" dirty="0" smtClean="0"/>
            </a:br>
            <a:r>
              <a:rPr lang="en-US" dirty="0" smtClean="0"/>
              <a:t>Net Income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62200"/>
            <a:ext cx="7620000" cy="3429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apartment building	= $15,000/ Mo.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16-unit apartment building	= $16,000 -On-site Mgr.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larger Property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 Net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ess!!!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312" y="381000"/>
            <a:ext cx="1987550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826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On-site managers for less than 16 units?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Duties – 		Janitorial, Laundry Room, Pool</a:t>
            </a:r>
          </a:p>
          <a:p>
            <a:endParaRPr lang="en-US" dirty="0"/>
          </a:p>
          <a:p>
            <a:r>
              <a:rPr lang="en-US" dirty="0" smtClean="0"/>
              <a:t>Compensation – 	Min. Wage, WC, State and Federal 				</a:t>
            </a:r>
            <a:r>
              <a:rPr lang="en-US" dirty="0" err="1" smtClean="0"/>
              <a:t>Witholding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105400"/>
            <a:ext cx="1987550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007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Should I hire a Property Management Company Too?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That Depends…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Landlord/Tenant Law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Human Resources Law</a:t>
            </a:r>
          </a:p>
          <a:p>
            <a:pPr algn="ctr"/>
            <a:r>
              <a:rPr lang="en-US" sz="1400" dirty="0" smtClean="0"/>
              <a:t>(16 units and over)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r>
              <a:rPr lang="en-US" dirty="0"/>
              <a:t>	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029200"/>
            <a:ext cx="1987550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06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How much does a </a:t>
            </a:r>
            <a:br>
              <a:rPr lang="en-US" sz="2400" dirty="0" smtClean="0"/>
            </a:br>
            <a:r>
              <a:rPr lang="en-US" sz="2400" dirty="0" smtClean="0"/>
              <a:t>Property Management Company Charge?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7620000" cy="4373563"/>
          </a:xfrm>
        </p:spPr>
        <p:txBody>
          <a:bodyPr/>
          <a:lstStyle/>
          <a:p>
            <a:pPr algn="ctr"/>
            <a:r>
              <a:rPr lang="en-US" dirty="0" smtClean="0"/>
              <a:t>	</a:t>
            </a:r>
            <a:endParaRPr lang="en-US" dirty="0"/>
          </a:p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Class A Properties	3-5%</a:t>
            </a:r>
          </a:p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Class B Properties	6-8 %</a:t>
            </a:r>
          </a:p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Class C Properties	9-15%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181600"/>
            <a:ext cx="1987550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321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620000" cy="4373563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Can The On-site Handle It?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Janitorial (Laundry room, grounds clean-up)</a:t>
            </a:r>
          </a:p>
          <a:p>
            <a:pPr algn="ctr"/>
            <a:r>
              <a:rPr lang="en-US" dirty="0"/>
              <a:t>Maintenance</a:t>
            </a:r>
          </a:p>
          <a:p>
            <a:pPr algn="ctr"/>
            <a:r>
              <a:rPr lang="en-US" dirty="0"/>
              <a:t>Showing Properties</a:t>
            </a:r>
          </a:p>
          <a:p>
            <a:pPr algn="ctr"/>
            <a:r>
              <a:rPr lang="en-US" dirty="0"/>
              <a:t>Writing and </a:t>
            </a:r>
            <a:r>
              <a:rPr lang="en-US" dirty="0" smtClean="0"/>
              <a:t>Executing </a:t>
            </a:r>
            <a:r>
              <a:rPr lang="en-US" dirty="0"/>
              <a:t>L</a:t>
            </a:r>
            <a:r>
              <a:rPr lang="en-US" dirty="0" smtClean="0"/>
              <a:t>eases</a:t>
            </a:r>
            <a:endParaRPr lang="en-US" dirty="0"/>
          </a:p>
          <a:p>
            <a:pPr algn="ctr"/>
            <a:r>
              <a:rPr lang="en-US" dirty="0"/>
              <a:t>Rent </a:t>
            </a:r>
            <a:r>
              <a:rPr lang="en-US" dirty="0" smtClean="0"/>
              <a:t>Collections and Accounting</a:t>
            </a:r>
            <a:endParaRPr lang="en-US" dirty="0"/>
          </a:p>
          <a:p>
            <a:pPr algn="ctr"/>
            <a:r>
              <a:rPr lang="en-US" dirty="0"/>
              <a:t>Pool/Spa </a:t>
            </a:r>
            <a:r>
              <a:rPr lang="en-US" dirty="0" smtClean="0"/>
              <a:t>Daily </a:t>
            </a:r>
            <a:r>
              <a:rPr lang="en-US" dirty="0"/>
              <a:t>T</a:t>
            </a:r>
            <a:r>
              <a:rPr lang="en-US" dirty="0" smtClean="0"/>
              <a:t>esting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312" y="5105400"/>
            <a:ext cx="1987550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2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066800"/>
            <a:ext cx="7772400" cy="4571999"/>
          </a:xfrm>
        </p:spPr>
        <p:txBody>
          <a:bodyPr/>
          <a:lstStyle/>
          <a:p>
            <a:pPr algn="ctr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Multi-Family 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solidFill>
                  <a:srgbClr val="FF0000"/>
                </a:solidFill>
              </a:rPr>
              <a:t>Property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Management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>
                <a:solidFill>
                  <a:srgbClr val="FF0000"/>
                </a:solidFill>
              </a:rPr>
              <a:t/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3200" dirty="0" smtClean="0"/>
              <a:t>DO I need it?</a:t>
            </a:r>
            <a:r>
              <a:rPr lang="en-US" sz="3600" dirty="0" smtClean="0">
                <a:solidFill>
                  <a:srgbClr val="FF0000"/>
                </a:solidFill>
              </a:rPr>
              <a:t/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200" dirty="0" smtClean="0"/>
              <a:t>How Much Does it cost?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4800"/>
            <a:ext cx="1987550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36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/>
          <a:lstStyle/>
          <a:p>
            <a:pPr algn="ctr"/>
            <a:r>
              <a:rPr lang="en-US" dirty="0" smtClean="0"/>
              <a:t>Not Sure?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3600" dirty="0" smtClean="0"/>
              <a:t>Ask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931" y="4648200"/>
            <a:ext cx="1987550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48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/>
          <a:lstStyle/>
          <a:p>
            <a:pPr algn="ctr"/>
            <a:r>
              <a:rPr lang="en-US" dirty="0" smtClean="0"/>
              <a:t>Look Before you Leap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sz="2400" dirty="0" smtClean="0"/>
              <a:t>Get 2 </a:t>
            </a:r>
            <a:r>
              <a:rPr lang="en-US" sz="2400" dirty="0"/>
              <a:t>o</a:t>
            </a:r>
            <a:r>
              <a:rPr lang="en-US" sz="2400" dirty="0" smtClean="0"/>
              <a:t>r 3 Bids From Property </a:t>
            </a:r>
            <a:r>
              <a:rPr lang="en-US" sz="2400" dirty="0"/>
              <a:t>M</a:t>
            </a:r>
            <a:r>
              <a:rPr lang="en-US" sz="2400" dirty="0" smtClean="0"/>
              <a:t>anagers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Before you Buy….Not After.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257800"/>
            <a:ext cx="1987550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79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001000" cy="686118"/>
          </a:xfrm>
        </p:spPr>
        <p:txBody>
          <a:bodyPr/>
          <a:lstStyle/>
          <a:p>
            <a:pPr algn="ctr"/>
            <a:r>
              <a:rPr lang="en-US" dirty="0"/>
              <a:t>D</a:t>
            </a:r>
            <a:r>
              <a:rPr lang="en-US" dirty="0" smtClean="0"/>
              <a:t>o not’s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On-site managers should not be the property police</a:t>
            </a:r>
          </a:p>
          <a:p>
            <a:endParaRPr lang="en-US" dirty="0" smtClean="0"/>
          </a:p>
          <a:p>
            <a:r>
              <a:rPr lang="en-US" dirty="0" smtClean="0"/>
              <a:t>Never make handshake deals with on-site managers</a:t>
            </a:r>
          </a:p>
          <a:p>
            <a:endParaRPr lang="en-US" dirty="0"/>
          </a:p>
          <a:p>
            <a:r>
              <a:rPr lang="en-US" dirty="0" smtClean="0"/>
              <a:t>Never violate HR rules </a:t>
            </a:r>
          </a:p>
          <a:p>
            <a:endParaRPr lang="en-US" dirty="0"/>
          </a:p>
          <a:p>
            <a:r>
              <a:rPr lang="en-US" dirty="0" smtClean="0"/>
              <a:t>Never violate Tenant/Landlord laws</a:t>
            </a:r>
          </a:p>
          <a:p>
            <a:endParaRPr lang="en-US" dirty="0"/>
          </a:p>
          <a:p>
            <a:r>
              <a:rPr lang="en-US" dirty="0" smtClean="0"/>
              <a:t>Keep good records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029200"/>
            <a:ext cx="1987550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918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8000999" cy="600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82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7620000" cy="5165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44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53400" cy="1599882"/>
          </a:xfrm>
        </p:spPr>
        <p:txBody>
          <a:bodyPr/>
          <a:lstStyle/>
          <a:p>
            <a:pPr algn="ctr"/>
            <a:r>
              <a:rPr lang="en-US" dirty="0" smtClean="0"/>
              <a:t>do I need an </a:t>
            </a:r>
            <a:br>
              <a:rPr lang="en-US" dirty="0" smtClean="0"/>
            </a:br>
            <a:r>
              <a:rPr lang="en-US" dirty="0" smtClean="0"/>
              <a:t>On-site Manager?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16 units or more require an on-site manager</a:t>
            </a:r>
          </a:p>
          <a:p>
            <a:endParaRPr lang="en-US" dirty="0"/>
          </a:p>
          <a:p>
            <a:r>
              <a:rPr lang="en-US" dirty="0" smtClean="0"/>
              <a:t>The On-site manager must live at the property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On-site manager must have “Posted” hours</a:t>
            </a:r>
          </a:p>
          <a:p>
            <a:endParaRPr lang="en-US" dirty="0" smtClean="0"/>
          </a:p>
          <a:p>
            <a:r>
              <a:rPr lang="en-US" dirty="0" smtClean="0"/>
              <a:t>The On-site manager is your Employee!!!</a:t>
            </a:r>
          </a:p>
          <a:p>
            <a:r>
              <a:rPr lang="en-US" dirty="0" smtClean="0"/>
              <a:t>(Workman's Comp. SSI, Taxes, HR)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334000"/>
            <a:ext cx="1987550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816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53400" cy="15998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does an </a:t>
            </a:r>
            <a:br>
              <a:rPr lang="en-US" dirty="0" smtClean="0"/>
            </a:br>
            <a:r>
              <a:rPr lang="en-US" dirty="0" smtClean="0"/>
              <a:t>On-site Manager </a:t>
            </a:r>
            <a:br>
              <a:rPr lang="en-US" dirty="0" smtClean="0"/>
            </a:br>
            <a:r>
              <a:rPr lang="en-US" dirty="0" smtClean="0"/>
              <a:t>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1"/>
            <a:ext cx="7620000" cy="3048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Janitorial – </a:t>
            </a:r>
          </a:p>
          <a:p>
            <a:r>
              <a:rPr lang="en-US" dirty="0"/>
              <a:t>		</a:t>
            </a:r>
            <a:r>
              <a:rPr lang="en-US" dirty="0" smtClean="0"/>
              <a:t>Cleaning the Laundry Room</a:t>
            </a:r>
            <a:endParaRPr lang="en-US" dirty="0"/>
          </a:p>
          <a:p>
            <a:r>
              <a:rPr lang="en-US" dirty="0" smtClean="0"/>
              <a:t>		Pick-up the Grounds</a:t>
            </a:r>
          </a:p>
          <a:p>
            <a:r>
              <a:rPr lang="en-US" dirty="0"/>
              <a:t>	</a:t>
            </a:r>
            <a:r>
              <a:rPr lang="en-US" dirty="0" smtClean="0"/>
              <a:t>	Clean  Vacant Units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334000"/>
            <a:ext cx="1987550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62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53400" cy="15998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does an </a:t>
            </a:r>
            <a:br>
              <a:rPr lang="en-US" dirty="0" smtClean="0"/>
            </a:br>
            <a:r>
              <a:rPr lang="en-US" dirty="0" smtClean="0"/>
              <a:t>On-site Manager </a:t>
            </a:r>
            <a:br>
              <a:rPr lang="en-US" dirty="0" smtClean="0"/>
            </a:br>
            <a:r>
              <a:rPr lang="en-US" dirty="0" smtClean="0"/>
              <a:t>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Maintenance – </a:t>
            </a:r>
          </a:p>
          <a:p>
            <a:r>
              <a:rPr lang="en-US" dirty="0"/>
              <a:t>		</a:t>
            </a:r>
            <a:r>
              <a:rPr lang="en-US" dirty="0" smtClean="0"/>
              <a:t>Prepare Vacant Units for Rent</a:t>
            </a:r>
            <a:endParaRPr lang="en-US" dirty="0"/>
          </a:p>
          <a:p>
            <a:r>
              <a:rPr lang="en-US" dirty="0" smtClean="0"/>
              <a:t>	</a:t>
            </a:r>
            <a:r>
              <a:rPr lang="en-US" dirty="0"/>
              <a:t>	</a:t>
            </a:r>
            <a:r>
              <a:rPr lang="en-US" dirty="0" smtClean="0"/>
              <a:t>Routine Maintenanc</a:t>
            </a:r>
            <a:r>
              <a:rPr lang="en-US" dirty="0"/>
              <a:t>e</a:t>
            </a:r>
            <a:r>
              <a:rPr lang="en-US" dirty="0" smtClean="0"/>
              <a:t> in Occupied Units</a:t>
            </a:r>
          </a:p>
          <a:p>
            <a:r>
              <a:rPr lang="en-US" dirty="0"/>
              <a:t>	</a:t>
            </a:r>
            <a:r>
              <a:rPr lang="en-US" dirty="0" smtClean="0"/>
              <a:t>	Emergency Repairs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876800"/>
            <a:ext cx="1987550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43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53400" cy="15998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does an </a:t>
            </a:r>
            <a:br>
              <a:rPr lang="en-US" dirty="0" smtClean="0"/>
            </a:br>
            <a:r>
              <a:rPr lang="en-US" dirty="0" smtClean="0"/>
              <a:t>On-site Manager </a:t>
            </a:r>
            <a:br>
              <a:rPr lang="en-US" dirty="0" smtClean="0"/>
            </a:br>
            <a:r>
              <a:rPr lang="en-US" dirty="0" smtClean="0"/>
              <a:t>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Leasing – </a:t>
            </a:r>
          </a:p>
          <a:p>
            <a:r>
              <a:rPr lang="en-US" dirty="0"/>
              <a:t>	</a:t>
            </a:r>
            <a:r>
              <a:rPr lang="en-US" dirty="0" smtClean="0"/>
              <a:t>	Place Ads for Vacant Units</a:t>
            </a:r>
            <a:endParaRPr lang="en-US" dirty="0"/>
          </a:p>
          <a:p>
            <a:r>
              <a:rPr lang="en-US" dirty="0" smtClean="0"/>
              <a:t>		Show Properties</a:t>
            </a:r>
          </a:p>
          <a:p>
            <a:r>
              <a:rPr lang="en-US" dirty="0"/>
              <a:t>	</a:t>
            </a:r>
            <a:r>
              <a:rPr lang="en-US" dirty="0" smtClean="0"/>
              <a:t>	Screen Tenants</a:t>
            </a:r>
          </a:p>
          <a:p>
            <a:r>
              <a:rPr lang="en-US" dirty="0"/>
              <a:t>	</a:t>
            </a:r>
            <a:r>
              <a:rPr lang="en-US" dirty="0" smtClean="0"/>
              <a:t>	Prepare Contracts</a:t>
            </a:r>
          </a:p>
          <a:p>
            <a:r>
              <a:rPr lang="en-US" dirty="0"/>
              <a:t>	</a:t>
            </a:r>
            <a:r>
              <a:rPr lang="en-US" dirty="0" smtClean="0"/>
              <a:t>	Prepare and </a:t>
            </a:r>
            <a:r>
              <a:rPr lang="en-US" dirty="0"/>
              <a:t>D</a:t>
            </a:r>
            <a:r>
              <a:rPr lang="en-US" dirty="0" smtClean="0"/>
              <a:t>eliver Notices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257800"/>
            <a:ext cx="1987550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910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53400" cy="15998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does an </a:t>
            </a:r>
            <a:br>
              <a:rPr lang="en-US" dirty="0" smtClean="0"/>
            </a:br>
            <a:r>
              <a:rPr lang="en-US" dirty="0" smtClean="0"/>
              <a:t>On-site Manager </a:t>
            </a:r>
            <a:br>
              <a:rPr lang="en-US" dirty="0" smtClean="0"/>
            </a:br>
            <a:r>
              <a:rPr lang="en-US" dirty="0" smtClean="0"/>
              <a:t>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Accounting – </a:t>
            </a:r>
          </a:p>
          <a:p>
            <a:r>
              <a:rPr lang="en-US" dirty="0"/>
              <a:t>	</a:t>
            </a:r>
            <a:r>
              <a:rPr lang="en-US" dirty="0" smtClean="0"/>
              <a:t>	Collect Rents</a:t>
            </a:r>
          </a:p>
          <a:p>
            <a:r>
              <a:rPr lang="en-US" dirty="0" smtClean="0"/>
              <a:t>		Collect Deposits</a:t>
            </a:r>
            <a:r>
              <a:rPr lang="en-US" dirty="0"/>
              <a:t>	</a:t>
            </a:r>
            <a:r>
              <a:rPr lang="en-US" dirty="0" smtClean="0"/>
              <a:t>	</a:t>
            </a:r>
          </a:p>
          <a:p>
            <a:r>
              <a:rPr lang="en-US" dirty="0" smtClean="0"/>
              <a:t>		Return Security Deposits to </a:t>
            </a:r>
            <a:r>
              <a:rPr lang="en-US" dirty="0"/>
              <a:t>P</a:t>
            </a:r>
            <a:r>
              <a:rPr lang="en-US" dirty="0" smtClean="0"/>
              <a:t>ast Tenants</a:t>
            </a:r>
          </a:p>
          <a:p>
            <a:r>
              <a:rPr lang="en-US" dirty="0"/>
              <a:t>	</a:t>
            </a:r>
            <a:r>
              <a:rPr lang="en-US" dirty="0" smtClean="0"/>
              <a:t>	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105400"/>
            <a:ext cx="1987550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592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53400" cy="1371600"/>
          </a:xfrm>
        </p:spPr>
        <p:txBody>
          <a:bodyPr/>
          <a:lstStyle/>
          <a:p>
            <a:pPr algn="ctr"/>
            <a:r>
              <a:rPr lang="en-US" dirty="0" smtClean="0"/>
              <a:t>Can your On-site manager handle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+mj-lt"/>
              </a:rPr>
              <a:t>Class “A”, “B” or “C”</a:t>
            </a:r>
            <a:endParaRPr lang="en-US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765809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36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53400" cy="1371600"/>
          </a:xfrm>
        </p:spPr>
        <p:txBody>
          <a:bodyPr/>
          <a:lstStyle/>
          <a:p>
            <a:pPr algn="ctr"/>
            <a:r>
              <a:rPr lang="en-US" dirty="0" smtClean="0"/>
              <a:t>Can your On-site manager Handle it?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62100"/>
            <a:ext cx="70612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92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236</TotalTime>
  <Words>324</Words>
  <Application>Microsoft Office PowerPoint</Application>
  <PresentationFormat>On-screen Show (4:3)</PresentationFormat>
  <Paragraphs>124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Essential</vt:lpstr>
      <vt:lpstr>Acrobat Document</vt:lpstr>
      <vt:lpstr>PowerPoint Presentation</vt:lpstr>
      <vt:lpstr> Multi-Family   Property Management  DO I need it? How Much Does it cost?</vt:lpstr>
      <vt:lpstr>do I need an  On-site Manager?</vt:lpstr>
      <vt:lpstr>What does an  On-site Manager  do?</vt:lpstr>
      <vt:lpstr>What does an  On-site Manager  do?</vt:lpstr>
      <vt:lpstr>What does an  On-site Manager  do?</vt:lpstr>
      <vt:lpstr>What does an  On-site Manager  do?</vt:lpstr>
      <vt:lpstr>Can your On-site manager handle it?</vt:lpstr>
      <vt:lpstr>Can your On-site manager Handle it?</vt:lpstr>
      <vt:lpstr>PowerPoint Presentation</vt:lpstr>
      <vt:lpstr>How much do On-site Managers get paid?</vt:lpstr>
      <vt:lpstr>How much do  On-site Managers get paid?</vt:lpstr>
      <vt:lpstr># units  VS  Net Income</vt:lpstr>
      <vt:lpstr>PowerPoint Presentation</vt:lpstr>
      <vt:lpstr># units  VS  Net Income</vt:lpstr>
      <vt:lpstr>On-site managers for less than 16 units?</vt:lpstr>
      <vt:lpstr>Should I hire a Property Management Company Too?</vt:lpstr>
      <vt:lpstr>How much does a  Property Management Company Charge? </vt:lpstr>
      <vt:lpstr>PowerPoint Presentation</vt:lpstr>
      <vt:lpstr>Not Sure?</vt:lpstr>
      <vt:lpstr>Look Before you Leap</vt:lpstr>
      <vt:lpstr>Do not’s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Multi-Family  The cost of Management</dc:title>
  <dc:creator>Owner</dc:creator>
  <cp:lastModifiedBy>Owner</cp:lastModifiedBy>
  <cp:revision>52</cp:revision>
  <dcterms:created xsi:type="dcterms:W3CDTF">2006-08-16T00:00:00Z</dcterms:created>
  <dcterms:modified xsi:type="dcterms:W3CDTF">2017-07-12T22:54:50Z</dcterms:modified>
</cp:coreProperties>
</file>