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9" autoAdjust="0"/>
  </p:normalViewPr>
  <p:slideViewPr>
    <p:cSldViewPr>
      <p:cViewPr varScale="1">
        <p:scale>
          <a:sx n="77" d="100"/>
          <a:sy n="77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8BB80-3051-473A-A315-49ED0DF73F9F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7F7A2-6DBE-4BB2-9F61-8988F1BAB0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895601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MERTON’S</a:t>
            </a:r>
            <a:r>
              <a:rPr lang="en-US" sz="8800" dirty="0" smtClean="0"/>
              <a:t> </a:t>
            </a:r>
            <a:r>
              <a:rPr lang="en-US" sz="8800" b="1" dirty="0" smtClean="0"/>
              <a:t>CONSTRUCTION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239000" cy="2209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GENERAL CONTRACTOR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LICENSED, BONDED &amp; INSURED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 LIC # 898904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(916) 365-1451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CONTRACTORS STATE LICENSE BOARD URGES USING THESE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r>
              <a:rPr lang="en-US" sz="5900" dirty="0" smtClean="0"/>
              <a:t>Don’t be misled by unlicensed contractors who give a business or handyman's license number</a:t>
            </a:r>
          </a:p>
          <a:p>
            <a:r>
              <a:rPr lang="en-US" sz="5900" dirty="0" smtClean="0"/>
              <a:t>All licensed Contractors must carry their current CSLB pocket license card at all times</a:t>
            </a:r>
          </a:p>
          <a:p>
            <a:r>
              <a:rPr lang="en-US" sz="5900" dirty="0" smtClean="0"/>
              <a:t>Ask for photo ID to match to card - License has only 6 #s</a:t>
            </a:r>
          </a:p>
          <a:p>
            <a:r>
              <a:rPr lang="en-US" sz="5900" dirty="0" smtClean="0"/>
              <a:t>Always use a Licensed, Bonded &amp; Insured Contractor</a:t>
            </a:r>
          </a:p>
          <a:p>
            <a:r>
              <a:rPr lang="en-US" sz="5900" dirty="0" smtClean="0"/>
              <a:t>Deposit must be $1000 or 10%, whichever is less</a:t>
            </a:r>
          </a:p>
          <a:p>
            <a:r>
              <a:rPr lang="en-US" sz="5900" dirty="0" smtClean="0"/>
              <a:t>Don’t pay cash and only pay for % of work completed</a:t>
            </a:r>
          </a:p>
          <a:p>
            <a:r>
              <a:rPr lang="en-US" sz="5900" dirty="0" smtClean="0"/>
              <a:t>Use CSLB ‘Instant License Check’- takes 1 minute</a:t>
            </a:r>
          </a:p>
          <a:p>
            <a:r>
              <a:rPr lang="en-US" sz="5900" dirty="0" smtClean="0"/>
              <a:t>Contractor must provide detailed Contract with allowances for products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a contractor with lots of experience with flips, rentals and personal residences</a:t>
            </a:r>
          </a:p>
          <a:p>
            <a:r>
              <a:rPr lang="en-US" dirty="0" smtClean="0"/>
              <a:t>Always Take Notes!</a:t>
            </a:r>
          </a:p>
          <a:p>
            <a:r>
              <a:rPr lang="en-US" dirty="0" smtClean="0"/>
              <a:t>Ask for referrals and visit completed jobs</a:t>
            </a:r>
          </a:p>
          <a:p>
            <a:r>
              <a:rPr lang="en-US" dirty="0" smtClean="0"/>
              <a:t>Estimate should be revisable</a:t>
            </a:r>
          </a:p>
          <a:p>
            <a:r>
              <a:rPr lang="en-US" dirty="0" smtClean="0"/>
              <a:t>Get thorough bid with most items included</a:t>
            </a:r>
          </a:p>
          <a:p>
            <a:r>
              <a:rPr lang="en-US" dirty="0" smtClean="0"/>
              <a:t>Use Confident Contractor that can do anything</a:t>
            </a:r>
          </a:p>
          <a:p>
            <a:r>
              <a:rPr lang="en-US" dirty="0" smtClean="0"/>
              <a:t>Include a Contingency on contract 5-10%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Schedule Estimate ASAP</a:t>
            </a:r>
          </a:p>
          <a:p>
            <a:r>
              <a:rPr lang="en-US" dirty="0" smtClean="0"/>
              <a:t>Change Locks, Secure Property</a:t>
            </a:r>
          </a:p>
          <a:p>
            <a:r>
              <a:rPr lang="en-US" dirty="0" smtClean="0"/>
              <a:t>Leave lights &amp; radio on, talk to neighbors</a:t>
            </a:r>
          </a:p>
          <a:p>
            <a:r>
              <a:rPr lang="en-US" dirty="0" smtClean="0"/>
              <a:t>Leave utilities on</a:t>
            </a:r>
          </a:p>
          <a:p>
            <a:r>
              <a:rPr lang="en-US" dirty="0" smtClean="0"/>
              <a:t>Communicate</a:t>
            </a:r>
          </a:p>
          <a:p>
            <a:r>
              <a:rPr lang="en-US" dirty="0" smtClean="0"/>
              <a:t>Finish given punch list and be punctual to keep job on schedule</a:t>
            </a:r>
          </a:p>
          <a:p>
            <a:r>
              <a:rPr lang="en-US" dirty="0" smtClean="0"/>
              <a:t>Respect Contract and Contractor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CONTRACTOR 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Protect you and your property</a:t>
            </a:r>
          </a:p>
          <a:p>
            <a:r>
              <a:rPr lang="en-US" dirty="0" smtClean="0"/>
              <a:t>Keep you informed of progress &amp; return calls</a:t>
            </a:r>
          </a:p>
          <a:p>
            <a:r>
              <a:rPr lang="en-US" dirty="0" smtClean="0"/>
              <a:t>Be punctual or call &amp; Keep Jobsite Clean</a:t>
            </a:r>
          </a:p>
          <a:p>
            <a:r>
              <a:rPr lang="en-US" dirty="0" smtClean="0"/>
              <a:t>Have all needed subcontractors if needed</a:t>
            </a:r>
          </a:p>
          <a:p>
            <a:r>
              <a:rPr lang="en-US" dirty="0" smtClean="0"/>
              <a:t>Take time to meet with you to select products</a:t>
            </a:r>
          </a:p>
          <a:p>
            <a:r>
              <a:rPr lang="en-US" dirty="0" smtClean="0"/>
              <a:t>Have several multiple job clients</a:t>
            </a:r>
          </a:p>
          <a:p>
            <a:r>
              <a:rPr lang="en-US" dirty="0" smtClean="0"/>
              <a:t>Be confident and knowledgeable</a:t>
            </a:r>
          </a:p>
          <a:p>
            <a:r>
              <a:rPr lang="en-US" dirty="0" smtClean="0"/>
              <a:t>A Busy Contractor is a Good Sign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MERTON’S CONSTRUCTION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GENERAL CONTRACTOR</a:t>
            </a:r>
          </a:p>
          <a:p>
            <a:pPr algn="ctr">
              <a:buNone/>
            </a:pPr>
            <a:r>
              <a:rPr lang="en-US" b="1" dirty="0" smtClean="0"/>
              <a:t>LICENSED, BONDED &amp; INSURED</a:t>
            </a:r>
          </a:p>
          <a:p>
            <a:pPr algn="ctr">
              <a:buNone/>
            </a:pPr>
            <a:r>
              <a:rPr lang="en-US" b="1" dirty="0" smtClean="0"/>
              <a:t>CA STATE LIC # 898904</a:t>
            </a:r>
          </a:p>
          <a:p>
            <a:pPr algn="ctr">
              <a:buNone/>
            </a:pPr>
            <a:r>
              <a:rPr lang="en-US" sz="4000" b="1" dirty="0" smtClean="0"/>
              <a:t>(916) 365-1451</a:t>
            </a:r>
          </a:p>
          <a:p>
            <a:pPr algn="ctr">
              <a:buNone/>
            </a:pPr>
            <a:r>
              <a:rPr lang="en-US" sz="4000" b="1" dirty="0" smtClean="0"/>
              <a:t>PLEASE FEEL FREE TO CALL ANYTIME WITH QUESTIONS OR FOR ADVICE</a:t>
            </a:r>
            <a:endParaRPr lang="en-US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292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MERTON’S CONSTRUCTION</vt:lpstr>
      <vt:lpstr>CONTRACTORS STATE LICENSE BOARD URGES USING THESE STEPS</vt:lpstr>
      <vt:lpstr>BEST ADVICE</vt:lpstr>
      <vt:lpstr>CLIENT SHOULD</vt:lpstr>
      <vt:lpstr>CONTRACTOR SHOULD</vt:lpstr>
      <vt:lpstr>MERTON’S CONSTRUCTION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MERTON’S CONSTRUCTION</dc:title>
  <dc:creator>merton</dc:creator>
  <cp:lastModifiedBy>merton</cp:lastModifiedBy>
  <cp:revision>40</cp:revision>
  <dcterms:created xsi:type="dcterms:W3CDTF">2015-06-09T23:31:26Z</dcterms:created>
  <dcterms:modified xsi:type="dcterms:W3CDTF">2015-06-10T06:07:39Z</dcterms:modified>
</cp:coreProperties>
</file>