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4" r:id="rId4"/>
    <p:sldId id="285" r:id="rId5"/>
    <p:sldId id="283" r:id="rId6"/>
    <p:sldId id="282" r:id="rId7"/>
    <p:sldId id="281" r:id="rId8"/>
    <p:sldId id="257" r:id="rId9"/>
    <p:sldId id="260" r:id="rId10"/>
    <p:sldId id="261" r:id="rId11"/>
    <p:sldId id="275" r:id="rId12"/>
    <p:sldId id="276" r:id="rId13"/>
    <p:sldId id="277" r:id="rId14"/>
    <p:sldId id="271" r:id="rId15"/>
    <p:sldId id="264" r:id="rId16"/>
    <p:sldId id="265" r:id="rId17"/>
    <p:sldId id="266" r:id="rId18"/>
    <p:sldId id="279" r:id="rId19"/>
    <p:sldId id="278" r:id="rId20"/>
    <p:sldId id="268" r:id="rId21"/>
    <p:sldId id="269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3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72844-09DB-F043-A640-AF0C5307CF98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C5DFA2-5F7E-EC4A-A199-4EBBFBF9456F}">
      <dgm:prSet phldrT="[Text]"/>
      <dgm:spPr/>
      <dgm:t>
        <a:bodyPr/>
        <a:lstStyle/>
        <a:p>
          <a:r>
            <a:rPr lang="en-US" dirty="0"/>
            <a:t>Pros </a:t>
          </a:r>
        </a:p>
        <a:p>
          <a:r>
            <a:rPr lang="en-US" dirty="0"/>
            <a:t>VS </a:t>
          </a:r>
        </a:p>
        <a:p>
          <a:r>
            <a:rPr lang="en-US" dirty="0"/>
            <a:t>Cons</a:t>
          </a:r>
        </a:p>
      </dgm:t>
    </dgm:pt>
    <dgm:pt modelId="{112D211C-05F8-0D47-9444-10B1516099C6}" type="parTrans" cxnId="{190A6F89-A3E2-0B44-B4A9-0EB03C235CEC}">
      <dgm:prSet/>
      <dgm:spPr/>
      <dgm:t>
        <a:bodyPr/>
        <a:lstStyle/>
        <a:p>
          <a:endParaRPr lang="en-US"/>
        </a:p>
      </dgm:t>
    </dgm:pt>
    <dgm:pt modelId="{8D774210-6EAC-EE46-9B94-409559150008}" type="sibTrans" cxnId="{190A6F89-A3E2-0B44-B4A9-0EB03C235CEC}">
      <dgm:prSet/>
      <dgm:spPr/>
      <dgm:t>
        <a:bodyPr/>
        <a:lstStyle/>
        <a:p>
          <a:endParaRPr lang="en-US"/>
        </a:p>
      </dgm:t>
    </dgm:pt>
    <dgm:pt modelId="{012E9178-22FD-C541-8768-2C4B14D4604C}">
      <dgm:prSet phldrT="[Text]"/>
      <dgm:spPr/>
      <dgm:t>
        <a:bodyPr/>
        <a:lstStyle/>
        <a:p>
          <a:r>
            <a:rPr lang="en-US" dirty="0"/>
            <a:t>CPA’s/Attorney’s</a:t>
          </a:r>
        </a:p>
      </dgm:t>
    </dgm:pt>
    <dgm:pt modelId="{BFE5269A-C900-F54F-BAAB-4FE0481873E6}" type="parTrans" cxnId="{A17CBAD7-3A5F-3A43-9326-AAB88B8ACD49}">
      <dgm:prSet/>
      <dgm:spPr/>
      <dgm:t>
        <a:bodyPr/>
        <a:lstStyle/>
        <a:p>
          <a:endParaRPr lang="en-US"/>
        </a:p>
      </dgm:t>
    </dgm:pt>
    <dgm:pt modelId="{733DD7D5-4794-6549-AC43-86670D23B3F6}" type="sibTrans" cxnId="{A17CBAD7-3A5F-3A43-9326-AAB88B8ACD49}">
      <dgm:prSet/>
      <dgm:spPr/>
      <dgm:t>
        <a:bodyPr/>
        <a:lstStyle/>
        <a:p>
          <a:endParaRPr lang="en-US"/>
        </a:p>
      </dgm:t>
    </dgm:pt>
    <dgm:pt modelId="{13A10706-3F4A-B247-B3BA-72F292FABDA7}">
      <dgm:prSet phldrT="[Text]" custT="1"/>
      <dgm:spPr/>
      <dgm:t>
        <a:bodyPr/>
        <a:lstStyle/>
        <a:p>
          <a:r>
            <a:rPr lang="en-US" sz="2000" dirty="0"/>
            <a:t>Agents/Pocket Listings</a:t>
          </a:r>
        </a:p>
      </dgm:t>
    </dgm:pt>
    <dgm:pt modelId="{A194BE76-6F86-2544-8411-E1C5D621F531}" type="parTrans" cxnId="{15C69F41-6776-6048-9688-656ABC2E6FAD}">
      <dgm:prSet/>
      <dgm:spPr/>
      <dgm:t>
        <a:bodyPr/>
        <a:lstStyle/>
        <a:p>
          <a:endParaRPr lang="en-US"/>
        </a:p>
      </dgm:t>
    </dgm:pt>
    <dgm:pt modelId="{5F23229C-AB4C-524E-93A0-92BDD6F8CF22}" type="sibTrans" cxnId="{15C69F41-6776-6048-9688-656ABC2E6FAD}">
      <dgm:prSet/>
      <dgm:spPr/>
      <dgm:t>
        <a:bodyPr/>
        <a:lstStyle/>
        <a:p>
          <a:endParaRPr lang="en-US"/>
        </a:p>
      </dgm:t>
    </dgm:pt>
    <dgm:pt modelId="{2BB5D20E-C99E-3B49-951B-E874CF244B99}">
      <dgm:prSet phldrT="[Text]"/>
      <dgm:spPr/>
      <dgm:t>
        <a:bodyPr/>
        <a:lstStyle/>
        <a:p>
          <a:r>
            <a:rPr lang="en-US" dirty="0"/>
            <a:t>Property Managers</a:t>
          </a:r>
        </a:p>
      </dgm:t>
    </dgm:pt>
    <dgm:pt modelId="{DB3DE46E-0621-904E-AEA8-CB07D19EAF5A}" type="parTrans" cxnId="{A99E2699-EA72-2D46-9BD6-6D6D4BF902E3}">
      <dgm:prSet/>
      <dgm:spPr/>
      <dgm:t>
        <a:bodyPr/>
        <a:lstStyle/>
        <a:p>
          <a:endParaRPr lang="en-US"/>
        </a:p>
      </dgm:t>
    </dgm:pt>
    <dgm:pt modelId="{FC2F4700-37D3-DE45-A1D4-4863BA65352D}" type="sibTrans" cxnId="{A99E2699-EA72-2D46-9BD6-6D6D4BF902E3}">
      <dgm:prSet/>
      <dgm:spPr/>
      <dgm:t>
        <a:bodyPr/>
        <a:lstStyle/>
        <a:p>
          <a:endParaRPr lang="en-US"/>
        </a:p>
      </dgm:t>
    </dgm:pt>
    <dgm:pt modelId="{BE7EBE10-2DC5-1046-9E37-DBE0AF8CEAF6}">
      <dgm:prSet phldrT="[Text]"/>
      <dgm:spPr/>
      <dgm:t>
        <a:bodyPr/>
        <a:lstStyle/>
        <a:p>
          <a:r>
            <a:rPr lang="en-US" dirty="0"/>
            <a:t>Networking Clubs</a:t>
          </a:r>
        </a:p>
      </dgm:t>
    </dgm:pt>
    <dgm:pt modelId="{4EE09FC1-E047-C74E-A3CA-9C28F008F78D}" type="parTrans" cxnId="{3BA491C9-2DFD-0741-945C-856B5F2B2892}">
      <dgm:prSet/>
      <dgm:spPr/>
      <dgm:t>
        <a:bodyPr/>
        <a:lstStyle/>
        <a:p>
          <a:endParaRPr lang="en-US"/>
        </a:p>
      </dgm:t>
    </dgm:pt>
    <dgm:pt modelId="{B5886F1F-D3A1-494D-9307-07B979F17DF6}" type="sibTrans" cxnId="{3BA491C9-2DFD-0741-945C-856B5F2B2892}">
      <dgm:prSet/>
      <dgm:spPr/>
      <dgm:t>
        <a:bodyPr/>
        <a:lstStyle/>
        <a:p>
          <a:endParaRPr lang="en-US"/>
        </a:p>
      </dgm:t>
    </dgm:pt>
    <dgm:pt modelId="{F2440D75-08C5-854D-8926-E42E5BB13DAC}" type="pres">
      <dgm:prSet presAssocID="{EB572844-09DB-F043-A640-AF0C5307CF9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216B0C-43F9-384F-A6CA-5A1A6321DDFA}" type="pres">
      <dgm:prSet presAssocID="{EB572844-09DB-F043-A640-AF0C5307CF98}" presName="radial" presStyleCnt="0">
        <dgm:presLayoutVars>
          <dgm:animLvl val="ctr"/>
        </dgm:presLayoutVars>
      </dgm:prSet>
      <dgm:spPr/>
    </dgm:pt>
    <dgm:pt modelId="{4FD41F65-68CE-1947-B422-6966081091D5}" type="pres">
      <dgm:prSet presAssocID="{A6C5DFA2-5F7E-EC4A-A199-4EBBFBF9456F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50D6A9CB-CEE7-7545-8D24-0BDAC272EA36}" type="pres">
      <dgm:prSet presAssocID="{012E9178-22FD-C541-8768-2C4B14D4604C}" presName="node" presStyleLbl="vennNode1" presStyleIdx="1" presStyleCnt="5" custScaleX="187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D37B9-2D51-094E-B11E-7707285B79E3}" type="pres">
      <dgm:prSet presAssocID="{13A10706-3F4A-B247-B3BA-72F292FABDA7}" presName="node" presStyleLbl="vennNode1" presStyleIdx="2" presStyleCnt="5" custScaleX="162477" custScaleY="133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6B52C-CC74-3E4E-A0B1-F31B1174DFF8}" type="pres">
      <dgm:prSet presAssocID="{2BB5D20E-C99E-3B49-951B-E874CF244B99}" presName="node" presStyleLbl="vennNode1" presStyleIdx="3" presStyleCnt="5" custScaleX="176833" custScaleY="95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C1155-C69B-6E4C-BC05-A271BEBCE2FE}" type="pres">
      <dgm:prSet presAssocID="{BE7EBE10-2DC5-1046-9E37-DBE0AF8CEAF6}" presName="node" presStyleLbl="vennNode1" presStyleIdx="4" presStyleCnt="5" custScaleX="224846" custScaleY="136945" custRadScaleRad="114648" custRadScaleInc="-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9E2699-EA72-2D46-9BD6-6D6D4BF902E3}" srcId="{A6C5DFA2-5F7E-EC4A-A199-4EBBFBF9456F}" destId="{2BB5D20E-C99E-3B49-951B-E874CF244B99}" srcOrd="2" destOrd="0" parTransId="{DB3DE46E-0621-904E-AEA8-CB07D19EAF5A}" sibTransId="{FC2F4700-37D3-DE45-A1D4-4863BA65352D}"/>
    <dgm:cxn modelId="{3BA491C9-2DFD-0741-945C-856B5F2B2892}" srcId="{A6C5DFA2-5F7E-EC4A-A199-4EBBFBF9456F}" destId="{BE7EBE10-2DC5-1046-9E37-DBE0AF8CEAF6}" srcOrd="3" destOrd="0" parTransId="{4EE09FC1-E047-C74E-A3CA-9C28F008F78D}" sibTransId="{B5886F1F-D3A1-494D-9307-07B979F17DF6}"/>
    <dgm:cxn modelId="{190A6F89-A3E2-0B44-B4A9-0EB03C235CEC}" srcId="{EB572844-09DB-F043-A640-AF0C5307CF98}" destId="{A6C5DFA2-5F7E-EC4A-A199-4EBBFBF9456F}" srcOrd="0" destOrd="0" parTransId="{112D211C-05F8-0D47-9444-10B1516099C6}" sibTransId="{8D774210-6EAC-EE46-9B94-409559150008}"/>
    <dgm:cxn modelId="{C0ED19B2-ED6D-9C4B-B766-A8F5E65A9CB3}" type="presOf" srcId="{EB572844-09DB-F043-A640-AF0C5307CF98}" destId="{F2440D75-08C5-854D-8926-E42E5BB13DAC}" srcOrd="0" destOrd="0" presId="urn:microsoft.com/office/officeart/2005/8/layout/radial3"/>
    <dgm:cxn modelId="{9E6EC3C9-249B-6842-B14F-3A10897D59AE}" type="presOf" srcId="{13A10706-3F4A-B247-B3BA-72F292FABDA7}" destId="{B0BD37B9-2D51-094E-B11E-7707285B79E3}" srcOrd="0" destOrd="0" presId="urn:microsoft.com/office/officeart/2005/8/layout/radial3"/>
    <dgm:cxn modelId="{4E659F7F-20AC-0743-8A47-58B9BB605DF2}" type="presOf" srcId="{012E9178-22FD-C541-8768-2C4B14D4604C}" destId="{50D6A9CB-CEE7-7545-8D24-0BDAC272EA36}" srcOrd="0" destOrd="0" presId="urn:microsoft.com/office/officeart/2005/8/layout/radial3"/>
    <dgm:cxn modelId="{925F25C3-074A-934F-92D6-21C94E23E859}" type="presOf" srcId="{2BB5D20E-C99E-3B49-951B-E874CF244B99}" destId="{44E6B52C-CC74-3E4E-A0B1-F31B1174DFF8}" srcOrd="0" destOrd="0" presId="urn:microsoft.com/office/officeart/2005/8/layout/radial3"/>
    <dgm:cxn modelId="{78DD522F-75F5-9F4C-8C2A-26BCE20033E7}" type="presOf" srcId="{BE7EBE10-2DC5-1046-9E37-DBE0AF8CEAF6}" destId="{5BFC1155-C69B-6E4C-BC05-A271BEBCE2FE}" srcOrd="0" destOrd="0" presId="urn:microsoft.com/office/officeart/2005/8/layout/radial3"/>
    <dgm:cxn modelId="{15C69F41-6776-6048-9688-656ABC2E6FAD}" srcId="{A6C5DFA2-5F7E-EC4A-A199-4EBBFBF9456F}" destId="{13A10706-3F4A-B247-B3BA-72F292FABDA7}" srcOrd="1" destOrd="0" parTransId="{A194BE76-6F86-2544-8411-E1C5D621F531}" sibTransId="{5F23229C-AB4C-524E-93A0-92BDD6F8CF22}"/>
    <dgm:cxn modelId="{68015525-E74F-3146-A901-084FE105EB5E}" type="presOf" srcId="{A6C5DFA2-5F7E-EC4A-A199-4EBBFBF9456F}" destId="{4FD41F65-68CE-1947-B422-6966081091D5}" srcOrd="0" destOrd="0" presId="urn:microsoft.com/office/officeart/2005/8/layout/radial3"/>
    <dgm:cxn modelId="{A17CBAD7-3A5F-3A43-9326-AAB88B8ACD49}" srcId="{A6C5DFA2-5F7E-EC4A-A199-4EBBFBF9456F}" destId="{012E9178-22FD-C541-8768-2C4B14D4604C}" srcOrd="0" destOrd="0" parTransId="{BFE5269A-C900-F54F-BAAB-4FE0481873E6}" sibTransId="{733DD7D5-4794-6549-AC43-86670D23B3F6}"/>
    <dgm:cxn modelId="{FD8ECE0F-B073-754B-8E42-B4F0A917B6D9}" type="presParOf" srcId="{F2440D75-08C5-854D-8926-E42E5BB13DAC}" destId="{4F216B0C-43F9-384F-A6CA-5A1A6321DDFA}" srcOrd="0" destOrd="0" presId="urn:microsoft.com/office/officeart/2005/8/layout/radial3"/>
    <dgm:cxn modelId="{97816E9C-5B1B-9040-8FC7-A67793F1B2CA}" type="presParOf" srcId="{4F216B0C-43F9-384F-A6CA-5A1A6321DDFA}" destId="{4FD41F65-68CE-1947-B422-6966081091D5}" srcOrd="0" destOrd="0" presId="urn:microsoft.com/office/officeart/2005/8/layout/radial3"/>
    <dgm:cxn modelId="{6344DB53-B187-FA43-BE62-6960F183741C}" type="presParOf" srcId="{4F216B0C-43F9-384F-A6CA-5A1A6321DDFA}" destId="{50D6A9CB-CEE7-7545-8D24-0BDAC272EA36}" srcOrd="1" destOrd="0" presId="urn:microsoft.com/office/officeart/2005/8/layout/radial3"/>
    <dgm:cxn modelId="{72E0EDA8-050B-A840-AC87-0CE7BF6ADA1A}" type="presParOf" srcId="{4F216B0C-43F9-384F-A6CA-5A1A6321DDFA}" destId="{B0BD37B9-2D51-094E-B11E-7707285B79E3}" srcOrd="2" destOrd="0" presId="urn:microsoft.com/office/officeart/2005/8/layout/radial3"/>
    <dgm:cxn modelId="{B0129109-E1C4-3443-A13F-FB7B3B4589AC}" type="presParOf" srcId="{4F216B0C-43F9-384F-A6CA-5A1A6321DDFA}" destId="{44E6B52C-CC74-3E4E-A0B1-F31B1174DFF8}" srcOrd="3" destOrd="0" presId="urn:microsoft.com/office/officeart/2005/8/layout/radial3"/>
    <dgm:cxn modelId="{43834B0A-5697-E74D-9AEA-7908DC3AB73E}" type="presParOf" srcId="{4F216B0C-43F9-384F-A6CA-5A1A6321DDFA}" destId="{5BFC1155-C69B-6E4C-BC05-A271BEBCE2F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4F36AD-F508-6E4D-BF38-B20B9B040C5E}" type="doc">
      <dgm:prSet loTypeId="urn:microsoft.com/office/officeart/2008/layout/AlternatingHexagons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E2FE3-8887-4646-9154-B1ED86DE71A1}">
      <dgm:prSet phldrT="[Text]"/>
      <dgm:spPr/>
      <dgm:t>
        <a:bodyPr/>
        <a:lstStyle/>
        <a:p>
          <a:r>
            <a:rPr lang="en-US" dirty="0"/>
            <a:t>Driving for Dollars</a:t>
          </a:r>
        </a:p>
      </dgm:t>
    </dgm:pt>
    <dgm:pt modelId="{EDB5CA8F-03F9-D74E-8873-90568C31B0B6}" type="parTrans" cxnId="{4BDB9DA3-D3DA-EA4E-BA92-7D7B3B1042C2}">
      <dgm:prSet/>
      <dgm:spPr/>
      <dgm:t>
        <a:bodyPr/>
        <a:lstStyle/>
        <a:p>
          <a:endParaRPr lang="en-US"/>
        </a:p>
      </dgm:t>
    </dgm:pt>
    <dgm:pt modelId="{1E646827-4C03-E043-BB5D-C29304F288E7}" type="sibTrans" cxnId="{4BDB9DA3-D3DA-EA4E-BA92-7D7B3B1042C2}">
      <dgm:prSet/>
      <dgm:spPr/>
      <dgm:t>
        <a:bodyPr/>
        <a:lstStyle/>
        <a:p>
          <a:r>
            <a:rPr lang="en-US" dirty="0"/>
            <a:t>Door Knocking	</a:t>
          </a:r>
        </a:p>
      </dgm:t>
    </dgm:pt>
    <dgm:pt modelId="{CFD6B6DA-11C4-2C41-9AED-17513ED46851}">
      <dgm:prSet phldrT="[Text]"/>
      <dgm:spPr/>
      <dgm:t>
        <a:bodyPr/>
        <a:lstStyle/>
        <a:p>
          <a:endParaRPr lang="en-US" dirty="0"/>
        </a:p>
      </dgm:t>
    </dgm:pt>
    <dgm:pt modelId="{1E416FFB-700B-B444-AEAD-35DEAB1FF1C5}" type="parTrans" cxnId="{DF163F13-316B-6D40-93B6-322AE377FD0F}">
      <dgm:prSet/>
      <dgm:spPr/>
      <dgm:t>
        <a:bodyPr/>
        <a:lstStyle/>
        <a:p>
          <a:endParaRPr lang="en-US"/>
        </a:p>
      </dgm:t>
    </dgm:pt>
    <dgm:pt modelId="{15CFBE3C-2EB6-7E4B-A319-31495101CB7E}" type="sibTrans" cxnId="{DF163F13-316B-6D40-93B6-322AE377FD0F}">
      <dgm:prSet/>
      <dgm:spPr/>
      <dgm:t>
        <a:bodyPr/>
        <a:lstStyle/>
        <a:p>
          <a:endParaRPr lang="en-US"/>
        </a:p>
      </dgm:t>
    </dgm:pt>
    <dgm:pt modelId="{B50043A0-E41E-0D4B-B787-CEA03A02FAD2}">
      <dgm:prSet phldrT="[Text]"/>
      <dgm:spPr/>
      <dgm:t>
        <a:bodyPr/>
        <a:lstStyle/>
        <a:p>
          <a:r>
            <a:rPr lang="en-US" dirty="0"/>
            <a:t>Bandit signs	</a:t>
          </a:r>
        </a:p>
      </dgm:t>
    </dgm:pt>
    <dgm:pt modelId="{A357CDDF-0079-9A49-9A57-F6630FDEF8BD}" type="parTrans" cxnId="{591569E8-AB83-2B42-B285-704FF8DB8628}">
      <dgm:prSet/>
      <dgm:spPr/>
      <dgm:t>
        <a:bodyPr/>
        <a:lstStyle/>
        <a:p>
          <a:endParaRPr lang="en-US"/>
        </a:p>
      </dgm:t>
    </dgm:pt>
    <dgm:pt modelId="{1BA020F0-512E-B841-8B8F-1A82CF3CDD0B}" type="sibTrans" cxnId="{591569E8-AB83-2B42-B285-704FF8DB8628}">
      <dgm:prSet/>
      <dgm:spPr/>
      <dgm:t>
        <a:bodyPr/>
        <a:lstStyle/>
        <a:p>
          <a:r>
            <a:rPr lang="en-US" dirty="0"/>
            <a:t>Direct Mail</a:t>
          </a:r>
        </a:p>
      </dgm:t>
    </dgm:pt>
    <dgm:pt modelId="{9086414C-5080-FF4F-815B-9F1BF1B6BC3F}">
      <dgm:prSet phldrT="[Text]"/>
      <dgm:spPr/>
      <dgm:t>
        <a:bodyPr/>
        <a:lstStyle/>
        <a:p>
          <a:r>
            <a:rPr lang="en-US" dirty="0"/>
            <a:t>Social Media</a:t>
          </a:r>
        </a:p>
      </dgm:t>
    </dgm:pt>
    <dgm:pt modelId="{77973B77-775C-5A48-AFE4-E1F14B8C8D11}" type="parTrans" cxnId="{D6AFA7B6-1D9A-CD45-8564-9B5799A200DB}">
      <dgm:prSet/>
      <dgm:spPr/>
      <dgm:t>
        <a:bodyPr/>
        <a:lstStyle/>
        <a:p>
          <a:endParaRPr lang="en-US"/>
        </a:p>
      </dgm:t>
    </dgm:pt>
    <dgm:pt modelId="{F7AA43C8-8EF0-6E40-AD74-5CAAF49831DE}" type="sibTrans" cxnId="{D6AFA7B6-1D9A-CD45-8564-9B5799A200DB}">
      <dgm:prSet/>
      <dgm:spPr/>
      <dgm:t>
        <a:bodyPr/>
        <a:lstStyle/>
        <a:p>
          <a:r>
            <a:rPr lang="en-US" dirty="0"/>
            <a:t>Online &amp; PPC</a:t>
          </a:r>
        </a:p>
      </dgm:t>
    </dgm:pt>
    <dgm:pt modelId="{B532298E-CC2D-134D-8D70-22C147D7D849}">
      <dgm:prSet phldrT="[Text]"/>
      <dgm:spPr/>
      <dgm:t>
        <a:bodyPr/>
        <a:lstStyle/>
        <a:p>
          <a:endParaRPr lang="en-US" dirty="0"/>
        </a:p>
      </dgm:t>
    </dgm:pt>
    <dgm:pt modelId="{FCE0E755-5243-7A47-9B31-BA926B5DC137}" type="parTrans" cxnId="{74C745C9-260C-6648-90D6-016B1F4CA594}">
      <dgm:prSet/>
      <dgm:spPr/>
      <dgm:t>
        <a:bodyPr/>
        <a:lstStyle/>
        <a:p>
          <a:endParaRPr lang="en-US"/>
        </a:p>
      </dgm:t>
    </dgm:pt>
    <dgm:pt modelId="{42E173C9-54CB-5848-A21A-62D263138B8D}" type="sibTrans" cxnId="{74C745C9-260C-6648-90D6-016B1F4CA594}">
      <dgm:prSet/>
      <dgm:spPr/>
      <dgm:t>
        <a:bodyPr/>
        <a:lstStyle/>
        <a:p>
          <a:endParaRPr lang="en-US"/>
        </a:p>
      </dgm:t>
    </dgm:pt>
    <dgm:pt modelId="{BB94C70F-6314-C040-8324-5321D5E2D6F2}" type="pres">
      <dgm:prSet presAssocID="{694F36AD-F508-6E4D-BF38-B20B9B040C5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F957E3-A1C4-EC4E-8F99-5652A1FC5627}" type="pres">
      <dgm:prSet presAssocID="{CC9E2FE3-8887-4646-9154-B1ED86DE71A1}" presName="composite" presStyleCnt="0"/>
      <dgm:spPr/>
    </dgm:pt>
    <dgm:pt modelId="{9C8116F4-A443-7443-9DEF-5A6F9BCA282C}" type="pres">
      <dgm:prSet presAssocID="{CC9E2FE3-8887-4646-9154-B1ED86DE71A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A2404-C6B6-3D43-B97E-7555416B66D2}" type="pres">
      <dgm:prSet presAssocID="{CC9E2FE3-8887-4646-9154-B1ED86DE71A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7BBF2-B138-3F45-A6F9-9FBC5A83FF3E}" type="pres">
      <dgm:prSet presAssocID="{CC9E2FE3-8887-4646-9154-B1ED86DE71A1}" presName="BalanceSpacing" presStyleCnt="0"/>
      <dgm:spPr/>
    </dgm:pt>
    <dgm:pt modelId="{E76B9AC6-B00D-A343-A47B-F734983EE7B1}" type="pres">
      <dgm:prSet presAssocID="{CC9E2FE3-8887-4646-9154-B1ED86DE71A1}" presName="BalanceSpacing1" presStyleCnt="0"/>
      <dgm:spPr/>
    </dgm:pt>
    <dgm:pt modelId="{92181146-B12A-D64F-B79F-1F49F787A2F0}" type="pres">
      <dgm:prSet presAssocID="{1E646827-4C03-E043-BB5D-C29304F288E7}" presName="Accent1Text" presStyleLbl="node1" presStyleIdx="1" presStyleCnt="6"/>
      <dgm:spPr/>
      <dgm:t>
        <a:bodyPr/>
        <a:lstStyle/>
        <a:p>
          <a:endParaRPr lang="en-US"/>
        </a:p>
      </dgm:t>
    </dgm:pt>
    <dgm:pt modelId="{43548BC7-CEBB-D941-98BD-EE2A79F34C97}" type="pres">
      <dgm:prSet presAssocID="{1E646827-4C03-E043-BB5D-C29304F288E7}" presName="spaceBetweenRectangles" presStyleCnt="0"/>
      <dgm:spPr/>
    </dgm:pt>
    <dgm:pt modelId="{3C6AE546-1489-B746-A562-32B0F18877AA}" type="pres">
      <dgm:prSet presAssocID="{B50043A0-E41E-0D4B-B787-CEA03A02FAD2}" presName="composite" presStyleCnt="0"/>
      <dgm:spPr/>
    </dgm:pt>
    <dgm:pt modelId="{5EFD7BC7-4E4C-954C-B6E8-D388D417FC55}" type="pres">
      <dgm:prSet presAssocID="{B50043A0-E41E-0D4B-B787-CEA03A02FAD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6FC2E-2F7F-FC43-A434-F369D5AB96E1}" type="pres">
      <dgm:prSet presAssocID="{B50043A0-E41E-0D4B-B787-CEA03A02FAD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40E954F-7012-C540-88B9-692108FE298C}" type="pres">
      <dgm:prSet presAssocID="{B50043A0-E41E-0D4B-B787-CEA03A02FAD2}" presName="BalanceSpacing" presStyleCnt="0"/>
      <dgm:spPr/>
    </dgm:pt>
    <dgm:pt modelId="{34FA59FD-A6ED-A74A-9392-D34B7C22840D}" type="pres">
      <dgm:prSet presAssocID="{B50043A0-E41E-0D4B-B787-CEA03A02FAD2}" presName="BalanceSpacing1" presStyleCnt="0"/>
      <dgm:spPr/>
    </dgm:pt>
    <dgm:pt modelId="{E87BD1DF-B754-4646-9478-03468CAC9EB8}" type="pres">
      <dgm:prSet presAssocID="{1BA020F0-512E-B841-8B8F-1A82CF3CDD0B}" presName="Accent1Text" presStyleLbl="node1" presStyleIdx="3" presStyleCnt="6"/>
      <dgm:spPr/>
      <dgm:t>
        <a:bodyPr/>
        <a:lstStyle/>
        <a:p>
          <a:endParaRPr lang="en-US"/>
        </a:p>
      </dgm:t>
    </dgm:pt>
    <dgm:pt modelId="{10983A73-A530-D14D-B1FA-B9C9248CDCDF}" type="pres">
      <dgm:prSet presAssocID="{1BA020F0-512E-B841-8B8F-1A82CF3CDD0B}" presName="spaceBetweenRectangles" presStyleCnt="0"/>
      <dgm:spPr/>
    </dgm:pt>
    <dgm:pt modelId="{A681F099-6508-0349-A4BB-30E24AA34DA3}" type="pres">
      <dgm:prSet presAssocID="{9086414C-5080-FF4F-815B-9F1BF1B6BC3F}" presName="composite" presStyleCnt="0"/>
      <dgm:spPr/>
    </dgm:pt>
    <dgm:pt modelId="{DD4DF5EB-230D-EE47-B878-765F00AD5288}" type="pres">
      <dgm:prSet presAssocID="{9086414C-5080-FF4F-815B-9F1BF1B6BC3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B1334-ABAD-7E44-9753-AC6906F7661E}" type="pres">
      <dgm:prSet presAssocID="{9086414C-5080-FF4F-815B-9F1BF1B6BC3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8F1D1-8D14-5A44-9E36-7838B3AB6EB2}" type="pres">
      <dgm:prSet presAssocID="{9086414C-5080-FF4F-815B-9F1BF1B6BC3F}" presName="BalanceSpacing" presStyleCnt="0"/>
      <dgm:spPr/>
    </dgm:pt>
    <dgm:pt modelId="{8FAD258E-EA3D-5448-9DC2-9DE825503355}" type="pres">
      <dgm:prSet presAssocID="{9086414C-5080-FF4F-815B-9F1BF1B6BC3F}" presName="BalanceSpacing1" presStyleCnt="0"/>
      <dgm:spPr/>
    </dgm:pt>
    <dgm:pt modelId="{BCE42F2F-26E1-FC42-9F09-3DD82E7E2D72}" type="pres">
      <dgm:prSet presAssocID="{F7AA43C8-8EF0-6E40-AD74-5CAAF49831DE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1D22DA92-4C3C-0547-B9E8-208758403CCD}" type="presOf" srcId="{1E646827-4C03-E043-BB5D-C29304F288E7}" destId="{92181146-B12A-D64F-B79F-1F49F787A2F0}" srcOrd="0" destOrd="0" presId="urn:microsoft.com/office/officeart/2008/layout/AlternatingHexagons"/>
    <dgm:cxn modelId="{24C3F5AC-9539-8345-961D-37265B6A5504}" type="presOf" srcId="{CC9E2FE3-8887-4646-9154-B1ED86DE71A1}" destId="{9C8116F4-A443-7443-9DEF-5A6F9BCA282C}" srcOrd="0" destOrd="0" presId="urn:microsoft.com/office/officeart/2008/layout/AlternatingHexagons"/>
    <dgm:cxn modelId="{1BDBC01C-EFB0-5C42-866A-575284D6D1C6}" type="presOf" srcId="{B50043A0-E41E-0D4B-B787-CEA03A02FAD2}" destId="{5EFD7BC7-4E4C-954C-B6E8-D388D417FC55}" srcOrd="0" destOrd="0" presId="urn:microsoft.com/office/officeart/2008/layout/AlternatingHexagons"/>
    <dgm:cxn modelId="{DF163F13-316B-6D40-93B6-322AE377FD0F}" srcId="{CC9E2FE3-8887-4646-9154-B1ED86DE71A1}" destId="{CFD6B6DA-11C4-2C41-9AED-17513ED46851}" srcOrd="0" destOrd="0" parTransId="{1E416FFB-700B-B444-AEAD-35DEAB1FF1C5}" sibTransId="{15CFBE3C-2EB6-7E4B-A319-31495101CB7E}"/>
    <dgm:cxn modelId="{74C745C9-260C-6648-90D6-016B1F4CA594}" srcId="{9086414C-5080-FF4F-815B-9F1BF1B6BC3F}" destId="{B532298E-CC2D-134D-8D70-22C147D7D849}" srcOrd="0" destOrd="0" parTransId="{FCE0E755-5243-7A47-9B31-BA926B5DC137}" sibTransId="{42E173C9-54CB-5848-A21A-62D263138B8D}"/>
    <dgm:cxn modelId="{6B1BEBA1-1DDD-AA4C-A834-3B13B269236C}" type="presOf" srcId="{CFD6B6DA-11C4-2C41-9AED-17513ED46851}" destId="{FAAA2404-C6B6-3D43-B97E-7555416B66D2}" srcOrd="0" destOrd="0" presId="urn:microsoft.com/office/officeart/2008/layout/AlternatingHexagons"/>
    <dgm:cxn modelId="{71C7A6F4-3B6F-6740-94B2-BE1730E6FC9C}" type="presOf" srcId="{F7AA43C8-8EF0-6E40-AD74-5CAAF49831DE}" destId="{BCE42F2F-26E1-FC42-9F09-3DD82E7E2D72}" srcOrd="0" destOrd="0" presId="urn:microsoft.com/office/officeart/2008/layout/AlternatingHexagons"/>
    <dgm:cxn modelId="{8678DD15-EED7-CD4A-88FD-C90F59988E83}" type="presOf" srcId="{1BA020F0-512E-B841-8B8F-1A82CF3CDD0B}" destId="{E87BD1DF-B754-4646-9478-03468CAC9EB8}" srcOrd="0" destOrd="0" presId="urn:microsoft.com/office/officeart/2008/layout/AlternatingHexagons"/>
    <dgm:cxn modelId="{45077C45-C87F-0D44-925F-4A3D59495CFC}" type="presOf" srcId="{9086414C-5080-FF4F-815B-9F1BF1B6BC3F}" destId="{DD4DF5EB-230D-EE47-B878-765F00AD5288}" srcOrd="0" destOrd="0" presId="urn:microsoft.com/office/officeart/2008/layout/AlternatingHexagons"/>
    <dgm:cxn modelId="{E2DBC772-0B24-CD42-A1FE-16A3EB50C7F0}" type="presOf" srcId="{694F36AD-F508-6E4D-BF38-B20B9B040C5E}" destId="{BB94C70F-6314-C040-8324-5321D5E2D6F2}" srcOrd="0" destOrd="0" presId="urn:microsoft.com/office/officeart/2008/layout/AlternatingHexagons"/>
    <dgm:cxn modelId="{4BDB9DA3-D3DA-EA4E-BA92-7D7B3B1042C2}" srcId="{694F36AD-F508-6E4D-BF38-B20B9B040C5E}" destId="{CC9E2FE3-8887-4646-9154-B1ED86DE71A1}" srcOrd="0" destOrd="0" parTransId="{EDB5CA8F-03F9-D74E-8873-90568C31B0B6}" sibTransId="{1E646827-4C03-E043-BB5D-C29304F288E7}"/>
    <dgm:cxn modelId="{591569E8-AB83-2B42-B285-704FF8DB8628}" srcId="{694F36AD-F508-6E4D-BF38-B20B9B040C5E}" destId="{B50043A0-E41E-0D4B-B787-CEA03A02FAD2}" srcOrd="1" destOrd="0" parTransId="{A357CDDF-0079-9A49-9A57-F6630FDEF8BD}" sibTransId="{1BA020F0-512E-B841-8B8F-1A82CF3CDD0B}"/>
    <dgm:cxn modelId="{D6AFA7B6-1D9A-CD45-8564-9B5799A200DB}" srcId="{694F36AD-F508-6E4D-BF38-B20B9B040C5E}" destId="{9086414C-5080-FF4F-815B-9F1BF1B6BC3F}" srcOrd="2" destOrd="0" parTransId="{77973B77-775C-5A48-AFE4-E1F14B8C8D11}" sibTransId="{F7AA43C8-8EF0-6E40-AD74-5CAAF49831DE}"/>
    <dgm:cxn modelId="{61708E5E-E55C-0A44-8F94-6C806FC94045}" type="presOf" srcId="{B532298E-CC2D-134D-8D70-22C147D7D849}" destId="{5D0B1334-ABAD-7E44-9753-AC6906F7661E}" srcOrd="0" destOrd="0" presId="urn:microsoft.com/office/officeart/2008/layout/AlternatingHexagons"/>
    <dgm:cxn modelId="{28A5DC1C-2207-0E49-BC3B-74474F52F1C8}" type="presParOf" srcId="{BB94C70F-6314-C040-8324-5321D5E2D6F2}" destId="{72F957E3-A1C4-EC4E-8F99-5652A1FC5627}" srcOrd="0" destOrd="0" presId="urn:microsoft.com/office/officeart/2008/layout/AlternatingHexagons"/>
    <dgm:cxn modelId="{92ACA26B-6CE8-8149-B440-7618253449D5}" type="presParOf" srcId="{72F957E3-A1C4-EC4E-8F99-5652A1FC5627}" destId="{9C8116F4-A443-7443-9DEF-5A6F9BCA282C}" srcOrd="0" destOrd="0" presId="urn:microsoft.com/office/officeart/2008/layout/AlternatingHexagons"/>
    <dgm:cxn modelId="{A5815754-BA91-0942-9DA1-AFFB74A22CEC}" type="presParOf" srcId="{72F957E3-A1C4-EC4E-8F99-5652A1FC5627}" destId="{FAAA2404-C6B6-3D43-B97E-7555416B66D2}" srcOrd="1" destOrd="0" presId="urn:microsoft.com/office/officeart/2008/layout/AlternatingHexagons"/>
    <dgm:cxn modelId="{065B80FE-A3B3-0940-8854-A67B9445AF8E}" type="presParOf" srcId="{72F957E3-A1C4-EC4E-8F99-5652A1FC5627}" destId="{2417BBF2-B138-3F45-A6F9-9FBC5A83FF3E}" srcOrd="2" destOrd="0" presId="urn:microsoft.com/office/officeart/2008/layout/AlternatingHexagons"/>
    <dgm:cxn modelId="{CD0CFEC5-6AB6-DA4D-A00B-F28147B0CCEB}" type="presParOf" srcId="{72F957E3-A1C4-EC4E-8F99-5652A1FC5627}" destId="{E76B9AC6-B00D-A343-A47B-F734983EE7B1}" srcOrd="3" destOrd="0" presId="urn:microsoft.com/office/officeart/2008/layout/AlternatingHexagons"/>
    <dgm:cxn modelId="{29C0C4A4-6433-E34B-BB3E-72EA90F1783B}" type="presParOf" srcId="{72F957E3-A1C4-EC4E-8F99-5652A1FC5627}" destId="{92181146-B12A-D64F-B79F-1F49F787A2F0}" srcOrd="4" destOrd="0" presId="urn:microsoft.com/office/officeart/2008/layout/AlternatingHexagons"/>
    <dgm:cxn modelId="{11BD9D25-7EE9-E942-875E-28E8BE380BB7}" type="presParOf" srcId="{BB94C70F-6314-C040-8324-5321D5E2D6F2}" destId="{43548BC7-CEBB-D941-98BD-EE2A79F34C97}" srcOrd="1" destOrd="0" presId="urn:microsoft.com/office/officeart/2008/layout/AlternatingHexagons"/>
    <dgm:cxn modelId="{2E087EAB-C39D-2F4B-84AA-A9892D2768E6}" type="presParOf" srcId="{BB94C70F-6314-C040-8324-5321D5E2D6F2}" destId="{3C6AE546-1489-B746-A562-32B0F18877AA}" srcOrd="2" destOrd="0" presId="urn:microsoft.com/office/officeart/2008/layout/AlternatingHexagons"/>
    <dgm:cxn modelId="{84A9E670-EA32-9F4C-908A-A62B1761613D}" type="presParOf" srcId="{3C6AE546-1489-B746-A562-32B0F18877AA}" destId="{5EFD7BC7-4E4C-954C-B6E8-D388D417FC55}" srcOrd="0" destOrd="0" presId="urn:microsoft.com/office/officeart/2008/layout/AlternatingHexagons"/>
    <dgm:cxn modelId="{1F56ACBD-7EAF-D14F-983C-BC882A63316A}" type="presParOf" srcId="{3C6AE546-1489-B746-A562-32B0F18877AA}" destId="{9A36FC2E-2F7F-FC43-A434-F369D5AB96E1}" srcOrd="1" destOrd="0" presId="urn:microsoft.com/office/officeart/2008/layout/AlternatingHexagons"/>
    <dgm:cxn modelId="{988ED9F2-6AF2-2245-935C-FDEE37D4262F}" type="presParOf" srcId="{3C6AE546-1489-B746-A562-32B0F18877AA}" destId="{740E954F-7012-C540-88B9-692108FE298C}" srcOrd="2" destOrd="0" presId="urn:microsoft.com/office/officeart/2008/layout/AlternatingHexagons"/>
    <dgm:cxn modelId="{CBC3B3A5-B5A6-0041-BC4D-5A59BE280164}" type="presParOf" srcId="{3C6AE546-1489-B746-A562-32B0F18877AA}" destId="{34FA59FD-A6ED-A74A-9392-D34B7C22840D}" srcOrd="3" destOrd="0" presId="urn:microsoft.com/office/officeart/2008/layout/AlternatingHexagons"/>
    <dgm:cxn modelId="{8DE51DAE-67AD-E443-A0A9-BB60A63F5FBB}" type="presParOf" srcId="{3C6AE546-1489-B746-A562-32B0F18877AA}" destId="{E87BD1DF-B754-4646-9478-03468CAC9EB8}" srcOrd="4" destOrd="0" presId="urn:microsoft.com/office/officeart/2008/layout/AlternatingHexagons"/>
    <dgm:cxn modelId="{AB3995B9-5767-4046-9499-39AA39B28F6F}" type="presParOf" srcId="{BB94C70F-6314-C040-8324-5321D5E2D6F2}" destId="{10983A73-A530-D14D-B1FA-B9C9248CDCDF}" srcOrd="3" destOrd="0" presId="urn:microsoft.com/office/officeart/2008/layout/AlternatingHexagons"/>
    <dgm:cxn modelId="{110939F7-DE57-7F47-A4BD-387EEE192E05}" type="presParOf" srcId="{BB94C70F-6314-C040-8324-5321D5E2D6F2}" destId="{A681F099-6508-0349-A4BB-30E24AA34DA3}" srcOrd="4" destOrd="0" presId="urn:microsoft.com/office/officeart/2008/layout/AlternatingHexagons"/>
    <dgm:cxn modelId="{95566D94-F50B-8D43-AF6F-15C97C4CAA08}" type="presParOf" srcId="{A681F099-6508-0349-A4BB-30E24AA34DA3}" destId="{DD4DF5EB-230D-EE47-B878-765F00AD5288}" srcOrd="0" destOrd="0" presId="urn:microsoft.com/office/officeart/2008/layout/AlternatingHexagons"/>
    <dgm:cxn modelId="{116F37F9-1712-2043-8AEC-D97343B9D80D}" type="presParOf" srcId="{A681F099-6508-0349-A4BB-30E24AA34DA3}" destId="{5D0B1334-ABAD-7E44-9753-AC6906F7661E}" srcOrd="1" destOrd="0" presId="urn:microsoft.com/office/officeart/2008/layout/AlternatingHexagons"/>
    <dgm:cxn modelId="{E31EC4B5-6159-B34B-98C1-C53E47E245D1}" type="presParOf" srcId="{A681F099-6508-0349-A4BB-30E24AA34DA3}" destId="{F9D8F1D1-8D14-5A44-9E36-7838B3AB6EB2}" srcOrd="2" destOrd="0" presId="urn:microsoft.com/office/officeart/2008/layout/AlternatingHexagons"/>
    <dgm:cxn modelId="{52CAF0F3-7EE1-4542-86A0-E917971242F5}" type="presParOf" srcId="{A681F099-6508-0349-A4BB-30E24AA34DA3}" destId="{8FAD258E-EA3D-5448-9DC2-9DE825503355}" srcOrd="3" destOrd="0" presId="urn:microsoft.com/office/officeart/2008/layout/AlternatingHexagons"/>
    <dgm:cxn modelId="{F82814B1-4EF3-A14F-89EA-E77336FAA13A}" type="presParOf" srcId="{A681F099-6508-0349-A4BB-30E24AA34DA3}" destId="{BCE42F2F-26E1-FC42-9F09-3DD82E7E2D7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urel@hot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acwholesales@gmail.com" TargetMode="External"/><Relationship Id="rId2" Type="http://schemas.openxmlformats.org/officeDocument/2006/relationships/hyperlink" Target="mailto:laurel@alcalprop.oc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4354" y="508001"/>
            <a:ext cx="6762749" cy="2497015"/>
          </a:xfrm>
        </p:spPr>
        <p:txBody>
          <a:bodyPr/>
          <a:lstStyle/>
          <a:p>
            <a:pPr algn="ctr"/>
            <a:r>
              <a:rPr lang="en-US" b="1" dirty="0"/>
              <a:t>FIVE Strategies </a:t>
            </a:r>
            <a:br>
              <a:rPr lang="en-US" b="1" dirty="0"/>
            </a:br>
            <a:r>
              <a:rPr lang="en-US" b="1" dirty="0"/>
              <a:t>to find DEALS</a:t>
            </a:r>
            <a:br>
              <a:rPr lang="en-US" b="1" dirty="0"/>
            </a:br>
            <a:r>
              <a:rPr lang="en-US" b="1" dirty="0"/>
              <a:t> in a HOT market!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4354" y="3966308"/>
            <a:ext cx="6762749" cy="247609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Laurel Sagen </a:t>
            </a:r>
          </a:p>
          <a:p>
            <a:pPr algn="ctr"/>
            <a:r>
              <a:rPr lang="en-US" sz="2400" dirty="0"/>
              <a:t>Alcala Properties</a:t>
            </a:r>
          </a:p>
          <a:p>
            <a:pPr algn="ctr"/>
            <a:r>
              <a:rPr lang="en-US" sz="2400" dirty="0">
                <a:hlinkClick r:id="rId2"/>
              </a:rPr>
              <a:t>laurel@alcalaprop.com</a:t>
            </a:r>
            <a:endParaRPr lang="en-US" sz="2400" dirty="0"/>
          </a:p>
          <a:p>
            <a:pPr algn="ctr"/>
            <a:r>
              <a:rPr lang="en-US" sz="2400" dirty="0"/>
              <a:t>916-476-2380</a:t>
            </a:r>
          </a:p>
        </p:txBody>
      </p:sp>
    </p:spTree>
    <p:extLst>
      <p:ext uri="{BB962C8B-B14F-4D97-AF65-F5344CB8AC3E}">
        <p14:creationId xmlns:p14="http://schemas.microsoft.com/office/powerpoint/2010/main" val="6003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50192"/>
            <a:ext cx="7583487" cy="693615"/>
          </a:xfrm>
        </p:spPr>
        <p:txBody>
          <a:bodyPr/>
          <a:lstStyle/>
          <a:p>
            <a:pPr algn="ctr"/>
            <a:r>
              <a:rPr lang="en-US" sz="4000" dirty="0"/>
              <a:t>3.  Direct Marketing for Deals:</a:t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473120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229285"/>
            <a:ext cx="7583487" cy="1362075"/>
          </a:xfrm>
        </p:spPr>
        <p:txBody>
          <a:bodyPr/>
          <a:lstStyle/>
          <a:p>
            <a:pPr algn="ctr"/>
            <a:r>
              <a:rPr lang="en-US" dirty="0"/>
              <a:t>4.  Partnering for Deals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157870"/>
            <a:ext cx="7583487" cy="1690577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4000" dirty="0"/>
              <a:t>Pros Vs. Cons</a:t>
            </a:r>
          </a:p>
        </p:txBody>
      </p:sp>
    </p:spTree>
    <p:extLst>
      <p:ext uri="{BB962C8B-B14F-4D97-AF65-F5344CB8AC3E}">
        <p14:creationId xmlns:p14="http://schemas.microsoft.com/office/powerpoint/2010/main" val="130465857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229285"/>
            <a:ext cx="7583487" cy="1362075"/>
          </a:xfrm>
        </p:spPr>
        <p:txBody>
          <a:bodyPr/>
          <a:lstStyle/>
          <a:p>
            <a:pPr algn="ctr"/>
            <a:r>
              <a:rPr lang="en-US" dirty="0"/>
              <a:t>4.  Partnering for Deals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157870"/>
            <a:ext cx="7583487" cy="1690577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4000" dirty="0"/>
              <a:t>Pros Vs. Cons</a:t>
            </a:r>
          </a:p>
        </p:txBody>
      </p:sp>
    </p:spTree>
    <p:extLst>
      <p:ext uri="{BB962C8B-B14F-4D97-AF65-F5344CB8AC3E}">
        <p14:creationId xmlns:p14="http://schemas.microsoft.com/office/powerpoint/2010/main" val="297892330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229285"/>
            <a:ext cx="7583487" cy="1362075"/>
          </a:xfrm>
        </p:spPr>
        <p:txBody>
          <a:bodyPr/>
          <a:lstStyle/>
          <a:p>
            <a:pPr algn="ctr"/>
            <a:r>
              <a:rPr lang="en-US" dirty="0"/>
              <a:t>5.  Wholesalers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157870"/>
            <a:ext cx="7583487" cy="1690577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4000" dirty="0"/>
              <a:t>Pros Vs. Cons</a:t>
            </a:r>
          </a:p>
        </p:txBody>
      </p:sp>
    </p:spTree>
    <p:extLst>
      <p:ext uri="{BB962C8B-B14F-4D97-AF65-F5344CB8AC3E}">
        <p14:creationId xmlns:p14="http://schemas.microsoft.com/office/powerpoint/2010/main" val="40312077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44780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/>
              <a:t>Age Old Formula: 70% Rule</a:t>
            </a:r>
            <a:br>
              <a:rPr lang="en-US" dirty="0"/>
            </a:br>
            <a:r>
              <a:rPr lang="en-US" dirty="0"/>
              <a:t>It works, just hard to find!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463" y="1543539"/>
            <a:ext cx="75834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Example: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ARV $200k/70%- $140k = $60k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Commissions 6%, 		    12k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Buyer Credits 1%,               2k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Purchase Costs,                 3k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Selling Costs,                    3k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Hard Money Costs, 	     7k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Holding Costs,                   3k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TOTAL PROFITS= 		  $30k, 20%, 	</a:t>
            </a:r>
          </a:p>
          <a:p>
            <a:r>
              <a:rPr lang="en-US" sz="3200" dirty="0"/>
              <a:t>                   NOT BAD!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</a:t>
            </a:r>
            <a:br>
              <a:rPr lang="en-US" dirty="0"/>
            </a:br>
            <a:r>
              <a:rPr lang="en-US" dirty="0"/>
              <a:t>YOUR Competitive ADVANTAGE?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7"/>
            <a:ext cx="7583487" cy="48659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DO THE MATH, NUMBERS NEVER LIE!</a:t>
            </a:r>
          </a:p>
          <a:p>
            <a:pPr marL="0" indent="0" algn="ctr">
              <a:buNone/>
            </a:pPr>
            <a:r>
              <a:rPr lang="en-US" dirty="0"/>
              <a:t>PROFIT =</a:t>
            </a:r>
          </a:p>
          <a:p>
            <a:pPr marL="0" indent="0" algn="ctr">
              <a:buNone/>
            </a:pPr>
            <a:r>
              <a:rPr lang="en-US" dirty="0"/>
              <a:t>Sales Price</a:t>
            </a:r>
          </a:p>
          <a:p>
            <a:pPr marL="0" indent="0" algn="ctr">
              <a:buNone/>
            </a:pPr>
            <a:r>
              <a:rPr lang="en-US" dirty="0"/>
              <a:t>-Purchase Price</a:t>
            </a:r>
          </a:p>
          <a:p>
            <a:pPr marL="0" indent="0" algn="ctr">
              <a:buNone/>
            </a:pPr>
            <a:r>
              <a:rPr lang="en-US" dirty="0"/>
              <a:t>-Acquisition Costs</a:t>
            </a:r>
          </a:p>
          <a:p>
            <a:pPr marL="0" indent="0" algn="ctr">
              <a:buNone/>
            </a:pPr>
            <a:r>
              <a:rPr lang="en-US" dirty="0"/>
              <a:t>-Fix Up Costs</a:t>
            </a:r>
          </a:p>
          <a:p>
            <a:pPr marL="0" indent="0" algn="ctr">
              <a:buNone/>
            </a:pPr>
            <a:r>
              <a:rPr lang="en-US" dirty="0"/>
              <a:t>-Holding Costs</a:t>
            </a:r>
          </a:p>
          <a:p>
            <a:pPr marL="0" indent="0" algn="ctr">
              <a:buNone/>
            </a:pPr>
            <a:r>
              <a:rPr lang="en-US" dirty="0"/>
              <a:t>-Selling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7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25151"/>
            <a:ext cx="7583487" cy="800157"/>
          </a:xfrm>
        </p:spPr>
        <p:txBody>
          <a:bodyPr/>
          <a:lstStyle/>
          <a:p>
            <a:pPr algn="ctr"/>
            <a:r>
              <a:rPr lang="en-US" dirty="0"/>
              <a:t>KNOW YOUR COSTS: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02154"/>
            <a:ext cx="7583487" cy="4435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BEF676"/>
                </a:solidFill>
              </a:rPr>
              <a:t>Acquisition Costs: </a:t>
            </a:r>
          </a:p>
          <a:p>
            <a:pPr lvl="1">
              <a:buFont typeface="Wingdings" charset="2"/>
              <a:buChar char="u"/>
            </a:pPr>
            <a:r>
              <a:rPr lang="en-US" sz="4000" dirty="0"/>
              <a:t>Realtors: Seller Pays? </a:t>
            </a:r>
          </a:p>
          <a:p>
            <a:pPr marL="577850" lvl="2" indent="0">
              <a:buNone/>
            </a:pPr>
            <a:r>
              <a:rPr lang="en-US" sz="3800" dirty="0"/>
              <a:t>	What are the Costs?</a:t>
            </a:r>
          </a:p>
          <a:p>
            <a:pPr lvl="1">
              <a:buFont typeface="Wingdings" charset="2"/>
              <a:buChar char="u"/>
            </a:pPr>
            <a:r>
              <a:rPr lang="en-US" sz="4000" dirty="0"/>
              <a:t>Wholesalers? </a:t>
            </a:r>
          </a:p>
          <a:p>
            <a:pPr marL="577850" lvl="2" indent="0">
              <a:buNone/>
            </a:pPr>
            <a:r>
              <a:rPr lang="en-US" sz="3800" dirty="0"/>
              <a:t>	What are the Costs?</a:t>
            </a:r>
          </a:p>
          <a:p>
            <a:pPr lvl="1">
              <a:buFont typeface="Wingdings" charset="2"/>
              <a:buChar char="u"/>
            </a:pPr>
            <a:r>
              <a:rPr lang="en-US" sz="4000" dirty="0"/>
              <a:t>Direct Marketing? </a:t>
            </a:r>
          </a:p>
          <a:p>
            <a:pPr marL="577850" lvl="2" indent="0">
              <a:buNone/>
            </a:pPr>
            <a:r>
              <a:rPr lang="en-US" sz="3800" dirty="0"/>
              <a:t>	What are the Costs?</a:t>
            </a:r>
          </a:p>
          <a:p>
            <a:pPr marL="2825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3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616" y="1019541"/>
            <a:ext cx="7991718" cy="1470025"/>
          </a:xfrm>
        </p:spPr>
        <p:txBody>
          <a:bodyPr/>
          <a:lstStyle/>
          <a:p>
            <a:pPr algn="ctr"/>
            <a:r>
              <a:rPr lang="en-US" dirty="0"/>
              <a:t>How can you get a </a:t>
            </a:r>
            <a:br>
              <a:rPr lang="en-US" dirty="0"/>
            </a:br>
            <a:r>
              <a:rPr lang="en-US" dirty="0"/>
              <a:t>BETTER  Actual </a:t>
            </a:r>
            <a:br>
              <a:rPr lang="en-US" dirty="0"/>
            </a:br>
            <a:r>
              <a:rPr lang="en-US" dirty="0"/>
              <a:t>Purchase Price?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7124" y="2575168"/>
            <a:ext cx="6762749" cy="3735755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4000" dirty="0"/>
              <a:t>MLS</a:t>
            </a:r>
          </a:p>
          <a:p>
            <a:pPr marL="285750" indent="-285750" algn="l">
              <a:buFont typeface="Arial"/>
              <a:buChar char="•"/>
            </a:pPr>
            <a:r>
              <a:rPr lang="en-US" sz="4000" dirty="0"/>
              <a:t>Direct Marketing</a:t>
            </a:r>
          </a:p>
          <a:p>
            <a:pPr marL="285750" indent="-285750" algn="l">
              <a:buFont typeface="Arial"/>
              <a:buChar char="•"/>
            </a:pPr>
            <a:r>
              <a:rPr lang="en-US" sz="4000" dirty="0"/>
              <a:t>Partnering</a:t>
            </a:r>
          </a:p>
          <a:p>
            <a:pPr marL="285750" indent="-285750" algn="l">
              <a:buFont typeface="Arial"/>
              <a:buChar char="•"/>
            </a:pPr>
            <a:r>
              <a:rPr lang="en-US" sz="4000" dirty="0"/>
              <a:t>Off Market Deals</a:t>
            </a:r>
          </a:p>
          <a:p>
            <a:pPr marL="285750" indent="-285750" algn="l">
              <a:buFont typeface="Arial"/>
              <a:buChar char="•"/>
            </a:pPr>
            <a:r>
              <a:rPr lang="en-US" sz="4000" dirty="0"/>
              <a:t>Wholesalers</a:t>
            </a:r>
          </a:p>
        </p:txBody>
      </p:sp>
    </p:spTree>
    <p:extLst>
      <p:ext uri="{BB962C8B-B14F-4D97-AF65-F5344CB8AC3E}">
        <p14:creationId xmlns:p14="http://schemas.microsoft.com/office/powerpoint/2010/main" val="16018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14922"/>
            <a:ext cx="7583487" cy="702465"/>
          </a:xfrm>
        </p:spPr>
        <p:txBody>
          <a:bodyPr/>
          <a:lstStyle/>
          <a:p>
            <a:pPr algn="ctr"/>
            <a:r>
              <a:rPr lang="en-US" dirty="0"/>
              <a:t>Purchase Costs: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Escrow and title  ( Don’t Forget the Binder)</a:t>
            </a:r>
          </a:p>
          <a:p>
            <a:r>
              <a:rPr lang="en-US" dirty="0"/>
              <a:t>Transfer taxes</a:t>
            </a:r>
          </a:p>
          <a:p>
            <a:r>
              <a:rPr lang="en-US" dirty="0"/>
              <a:t>Money  costs</a:t>
            </a:r>
          </a:p>
          <a:p>
            <a:pPr lvl="2"/>
            <a:r>
              <a:rPr lang="en-US" dirty="0"/>
              <a:t>Hard Money</a:t>
            </a:r>
          </a:p>
          <a:p>
            <a:pPr lvl="2"/>
            <a:r>
              <a:rPr lang="en-US" dirty="0"/>
              <a:t>Private Money</a:t>
            </a:r>
          </a:p>
          <a:p>
            <a:pPr lvl="2"/>
            <a:r>
              <a:rPr lang="en-US" dirty="0"/>
              <a:t>Personal Money</a:t>
            </a:r>
          </a:p>
          <a:p>
            <a:pPr lvl="2"/>
            <a:r>
              <a:rPr lang="en-US" dirty="0"/>
              <a:t>Partners</a:t>
            </a:r>
          </a:p>
          <a:p>
            <a:pPr lvl="2"/>
            <a:r>
              <a:rPr lang="en-US" dirty="0"/>
              <a:t>Banks</a:t>
            </a:r>
          </a:p>
          <a:p>
            <a:pPr marL="57785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14922"/>
            <a:ext cx="7583487" cy="702465"/>
          </a:xfrm>
        </p:spPr>
        <p:txBody>
          <a:bodyPr/>
          <a:lstStyle/>
          <a:p>
            <a:pPr algn="ctr"/>
            <a:r>
              <a:rPr lang="en-US" dirty="0"/>
              <a:t>Holding Costs: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Utilities</a:t>
            </a:r>
          </a:p>
          <a:p>
            <a:r>
              <a:rPr lang="en-US" dirty="0"/>
              <a:t>Insurance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HOA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Length of time held</a:t>
            </a:r>
          </a:p>
        </p:txBody>
      </p:sp>
    </p:spTree>
    <p:extLst>
      <p:ext uri="{BB962C8B-B14F-4D97-AF65-F5344CB8AC3E}">
        <p14:creationId xmlns:p14="http://schemas.microsoft.com/office/powerpoint/2010/main" val="36981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2.gstatic.com/images?q=tbn:ANd9GcQG165Q50NZNLoNfmOf3O3Yjsbt8NEzBBf3clsCoUCgr5LWYUx7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7964" y="1268747"/>
            <a:ext cx="2737978" cy="1358946"/>
          </a:xfrm>
          <a:prstGeom prst="rect">
            <a:avLst/>
          </a:prstGeom>
          <a:noFill/>
        </p:spPr>
      </p:pic>
      <p:pic>
        <p:nvPicPr>
          <p:cNvPr id="36868" name="Picture 4" descr="http://www.pietown.tv/images/showPageHeaders/HouseHunters_show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39" y="1288553"/>
            <a:ext cx="4309824" cy="131933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E3AD49C-C3C2-413C-BA15-B09A7988D2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19" t="2037" r="14192" b="9444"/>
          <a:stretch/>
        </p:blipFill>
        <p:spPr>
          <a:xfrm>
            <a:off x="5333374" y="2917933"/>
            <a:ext cx="2514486" cy="2899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4E8A9C0-0E46-4534-8618-5670CF94C4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-1" r="7144" b="19847"/>
          <a:stretch/>
        </p:blipFill>
        <p:spPr>
          <a:xfrm>
            <a:off x="786239" y="2924360"/>
            <a:ext cx="3951223" cy="28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14922"/>
            <a:ext cx="7583487" cy="702465"/>
          </a:xfrm>
        </p:spPr>
        <p:txBody>
          <a:bodyPr/>
          <a:lstStyle/>
          <a:p>
            <a:pPr algn="ctr"/>
            <a:r>
              <a:rPr lang="en-US" dirty="0"/>
              <a:t>Renovation Costs: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Contractor/Subcontractors</a:t>
            </a:r>
          </a:p>
          <a:p>
            <a:r>
              <a:rPr lang="en-US" dirty="0"/>
              <a:t>Labor</a:t>
            </a:r>
          </a:p>
          <a:p>
            <a:r>
              <a:rPr lang="en-US" dirty="0"/>
              <a:t>Supplies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Permits</a:t>
            </a:r>
          </a:p>
          <a:p>
            <a:r>
              <a:rPr lang="en-US" dirty="0"/>
              <a:t>Question: </a:t>
            </a:r>
          </a:p>
          <a:p>
            <a:pPr lvl="1"/>
            <a:r>
              <a:rPr lang="en-US" dirty="0"/>
              <a:t>How do these impact SALES PRICE and HOLDING TIME?</a:t>
            </a:r>
          </a:p>
        </p:txBody>
      </p:sp>
    </p:spTree>
    <p:extLst>
      <p:ext uri="{BB962C8B-B14F-4D97-AF65-F5344CB8AC3E}">
        <p14:creationId xmlns:p14="http://schemas.microsoft.com/office/powerpoint/2010/main" val="4328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Selling Costs: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Commissions VS FSBO</a:t>
            </a:r>
          </a:p>
          <a:p>
            <a:r>
              <a:rPr lang="en-US" dirty="0"/>
              <a:t>Marketing</a:t>
            </a:r>
          </a:p>
          <a:p>
            <a:r>
              <a:rPr lang="en-US" dirty="0"/>
              <a:t>Staging</a:t>
            </a:r>
          </a:p>
          <a:p>
            <a:r>
              <a:rPr lang="en-US" dirty="0"/>
              <a:t>Credits</a:t>
            </a:r>
          </a:p>
          <a:p>
            <a:r>
              <a:rPr lang="en-US" dirty="0"/>
              <a:t>Question:</a:t>
            </a:r>
          </a:p>
          <a:p>
            <a:pPr lvl="1"/>
            <a:r>
              <a:rPr lang="en-US" dirty="0"/>
              <a:t>How do these impact the SELLING price &amp; HOLDING time?</a:t>
            </a:r>
          </a:p>
        </p:txBody>
      </p:sp>
    </p:spTree>
    <p:extLst>
      <p:ext uri="{BB962C8B-B14F-4D97-AF65-F5344CB8AC3E}">
        <p14:creationId xmlns:p14="http://schemas.microsoft.com/office/powerpoint/2010/main" val="9269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816" y="1211385"/>
            <a:ext cx="6762749" cy="509953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Laurel Sagen </a:t>
            </a:r>
          </a:p>
          <a:p>
            <a:pPr algn="ctr"/>
            <a:r>
              <a:rPr lang="en-US" sz="4000" dirty="0"/>
              <a:t>Alcala Properties</a:t>
            </a:r>
          </a:p>
          <a:p>
            <a:pPr algn="ctr"/>
            <a:r>
              <a:rPr lang="en-US" sz="4000" dirty="0"/>
              <a:t>Sacwholsales.com</a:t>
            </a:r>
          </a:p>
          <a:p>
            <a:pPr algn="ctr"/>
            <a:r>
              <a:rPr lang="en-US" sz="4000" dirty="0" err="1">
                <a:hlinkClick r:id="rId2"/>
              </a:rPr>
              <a:t>laurel@alcalprop.ocm</a:t>
            </a:r>
            <a:endParaRPr lang="en-US" sz="4000" dirty="0"/>
          </a:p>
          <a:p>
            <a:pPr algn="ctr"/>
            <a:r>
              <a:rPr lang="en-US" sz="4000" dirty="0">
                <a:hlinkClick r:id="rId3"/>
              </a:rPr>
              <a:t>sacwholesales@gmail.com</a:t>
            </a:r>
            <a:endParaRPr lang="en-US" sz="4000" dirty="0"/>
          </a:p>
          <a:p>
            <a:pPr algn="ctr"/>
            <a:r>
              <a:rPr lang="en-US" sz="4000" dirty="0"/>
              <a:t>916-476-2380</a:t>
            </a:r>
          </a:p>
        </p:txBody>
      </p:sp>
    </p:spTree>
    <p:extLst>
      <p:ext uri="{BB962C8B-B14F-4D97-AF65-F5344CB8AC3E}">
        <p14:creationId xmlns:p14="http://schemas.microsoft.com/office/powerpoint/2010/main" val="17563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3519" t="1863" r="3493" b="9105"/>
          <a:stretch/>
        </p:blipFill>
        <p:spPr>
          <a:xfrm>
            <a:off x="0" y="845088"/>
            <a:ext cx="9144000" cy="51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9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438" t="1662" r="3348" b="8813"/>
          <a:stretch/>
        </p:blipFill>
        <p:spPr>
          <a:xfrm>
            <a:off x="0" y="852498"/>
            <a:ext cx="9144000" cy="514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1"/>
          <a:stretch/>
        </p:blipFill>
        <p:spPr>
          <a:xfrm>
            <a:off x="1097052" y="1603429"/>
            <a:ext cx="6701956" cy="42868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0209" y="954623"/>
            <a:ext cx="6396303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/>
              <a:t>Sacramento Business Journal – Million Dollar Homes</a:t>
            </a:r>
          </a:p>
        </p:txBody>
      </p:sp>
    </p:spTree>
    <p:extLst>
      <p:ext uri="{BB962C8B-B14F-4D97-AF65-F5344CB8AC3E}">
        <p14:creationId xmlns:p14="http://schemas.microsoft.com/office/powerpoint/2010/main" val="187752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9657" y="954623"/>
            <a:ext cx="313739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/>
              <a:t>Sierra Oaks, Sacramento</a:t>
            </a:r>
          </a:p>
          <a:p>
            <a:pPr algn="ctr">
              <a:lnSpc>
                <a:spcPct val="150000"/>
              </a:lnSpc>
            </a:pPr>
            <a:r>
              <a:rPr lang="en-US" sz="2100" dirty="0"/>
              <a:t>Tuscan to Spanish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8" y="2025544"/>
            <a:ext cx="3935023" cy="2951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92" y="2025543"/>
            <a:ext cx="4419761" cy="29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9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7" y="1838860"/>
            <a:ext cx="3981644" cy="2986233"/>
          </a:xfrm>
        </p:spPr>
      </p:pic>
      <p:sp>
        <p:nvSpPr>
          <p:cNvPr id="3" name="TextBox 2"/>
          <p:cNvSpPr txBox="1"/>
          <p:nvPr/>
        </p:nvSpPr>
        <p:spPr>
          <a:xfrm>
            <a:off x="3166492" y="1221483"/>
            <a:ext cx="28921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/>
              <a:t>Landpark</a:t>
            </a:r>
            <a:r>
              <a:rPr lang="en-US" sz="2100" dirty="0"/>
              <a:t>, Sacramento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D325E3-0B18-4EF1-A3A8-ADEC95EDD9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5" y="1838860"/>
            <a:ext cx="4479350" cy="29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4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MLS &amp; Traditional RE Agents: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7585076" cy="4032737"/>
          </a:xfrm>
        </p:spPr>
        <p:txBody>
          <a:bodyPr>
            <a:normAutofit/>
          </a:bodyPr>
          <a:lstStyle/>
          <a:p>
            <a:r>
              <a:rPr lang="en-US" sz="2800" dirty="0"/>
              <a:t>Be FIRST to Offer</a:t>
            </a:r>
          </a:p>
          <a:p>
            <a:r>
              <a:rPr lang="en-US" sz="2800" dirty="0"/>
              <a:t>Be LAST to Offer (Expired or Cancelled Listings/Fallouts)</a:t>
            </a:r>
          </a:p>
          <a:p>
            <a:r>
              <a:rPr lang="en-US" sz="2800" dirty="0"/>
              <a:t>Strong Offers</a:t>
            </a:r>
          </a:p>
          <a:p>
            <a:r>
              <a:rPr lang="en-US" sz="2800" dirty="0"/>
              <a:t>Find Mistakes</a:t>
            </a:r>
          </a:p>
          <a:p>
            <a:r>
              <a:rPr lang="en-US" sz="2800" dirty="0"/>
              <a:t>Make FIFTY (yep, 50) Offers a DAY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6253463"/>
              </p:ext>
            </p:extLst>
          </p:nvPr>
        </p:nvGraphicFramePr>
        <p:xfrm>
          <a:off x="1609060" y="22369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3" y="518011"/>
            <a:ext cx="7583487" cy="1362075"/>
          </a:xfrm>
        </p:spPr>
        <p:txBody>
          <a:bodyPr/>
          <a:lstStyle/>
          <a:p>
            <a:pPr algn="ctr"/>
            <a:r>
              <a:rPr lang="en-US" sz="3200" dirty="0"/>
              <a:t>2.  Off Market Deals with </a:t>
            </a:r>
            <a:br>
              <a:rPr lang="en-US" sz="3200" dirty="0"/>
            </a:br>
            <a:r>
              <a:rPr lang="en-US" sz="3200" dirty="0"/>
              <a:t>Agents &amp; Other Professionals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156</TotalTime>
  <Words>279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Trebuchet MS</vt:lpstr>
      <vt:lpstr>Wingdings</vt:lpstr>
      <vt:lpstr>Wingdings 2</vt:lpstr>
      <vt:lpstr>Revolution</vt:lpstr>
      <vt:lpstr>FIVE Strategies  to find DEALS  in a HOT market!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 MLS &amp; Traditional RE Agents:</vt:lpstr>
      <vt:lpstr>2.  Off Market Deals with  Agents &amp; Other Professionals</vt:lpstr>
      <vt:lpstr>3.  Direct Marketing for Deals: </vt:lpstr>
      <vt:lpstr>4.  Partnering for Deals</vt:lpstr>
      <vt:lpstr>4.  Partnering for Deals</vt:lpstr>
      <vt:lpstr>5.  Wholesalers </vt:lpstr>
      <vt:lpstr>Age Old Formula: 70% Rule It works, just hard to find!</vt:lpstr>
      <vt:lpstr>What is  YOUR Competitive ADVANTAGE?</vt:lpstr>
      <vt:lpstr>KNOW YOUR COSTS:</vt:lpstr>
      <vt:lpstr>How can you get a  BETTER  Actual  Purchase Price?</vt:lpstr>
      <vt:lpstr>Purchase Costs:</vt:lpstr>
      <vt:lpstr>Holding Costs:</vt:lpstr>
      <vt:lpstr>Renovation Costs:</vt:lpstr>
      <vt:lpstr>Selling Costs:</vt:lpstr>
      <vt:lpstr>PowerPoint Presentation</vt:lpstr>
    </vt:vector>
  </TitlesOfParts>
  <Company>Arianne Toves,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Strategies  to find DEALS  in a HOT market!</dc:title>
  <dc:creator>Arianne Toves</dc:creator>
  <cp:lastModifiedBy>David</cp:lastModifiedBy>
  <cp:revision>19</cp:revision>
  <dcterms:created xsi:type="dcterms:W3CDTF">2017-08-09T20:15:47Z</dcterms:created>
  <dcterms:modified xsi:type="dcterms:W3CDTF">2017-08-16T21:54:59Z</dcterms:modified>
</cp:coreProperties>
</file>